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5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6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7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8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9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0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1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2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13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14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15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16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theme/theme17.xml" ContentType="application/vnd.openxmlformats-officedocument.theme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theme/theme18.xml" ContentType="application/vnd.openxmlformats-officedocument.theme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19.xml" ContentType="application/vnd.openxmlformats-officedocument.theme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theme/theme20.xml" ContentType="application/vnd.openxmlformats-officedocument.theme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theme/theme21.xml" ContentType="application/vnd.openxmlformats-officedocument.theme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theme/theme22.xml" ContentType="application/vnd.openxmlformats-officedocument.theme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theme/theme23.xml" ContentType="application/vnd.openxmlformats-officedocument.theme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theme/theme24.xml" ContentType="application/vnd.openxmlformats-officedocument.theme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25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theme/theme26.xml" ContentType="application/vnd.openxmlformats-officedocument.theme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theme/theme27.xml" ContentType="application/vnd.openxmlformats-officedocument.theme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theme/theme28.xml" ContentType="application/vnd.openxmlformats-officedocument.theme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theme/theme29.xml" ContentType="application/vnd.openxmlformats-officedocument.theme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theme/theme30.xml" ContentType="application/vnd.openxmlformats-officedocument.theme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theme/theme31.xml" ContentType="application/vnd.openxmlformats-officedocument.theme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theme/theme32.xml" ContentType="application/vnd.openxmlformats-officedocument.theme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theme/theme33.xml" ContentType="application/vnd.openxmlformats-officedocument.theme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theme/theme34.xml" ContentType="application/vnd.openxmlformats-officedocument.theme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theme/theme35.xml" ContentType="application/vnd.openxmlformats-officedocument.theme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theme/theme36.xml" ContentType="application/vnd.openxmlformats-officedocument.theme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theme/theme37.xml" ContentType="application/vnd.openxmlformats-officedocument.theme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theme/theme38.xml" ContentType="application/vnd.openxmlformats-officedocument.theme+xml"/>
  <Override PartName="/ppt/theme/theme39.xml" ContentType="application/vnd.openxmlformats-officedocument.theme+xml"/>
  <Override PartName="/ppt/theme/theme4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  <p:sldMasterId id="2147483821" r:id="rId2"/>
    <p:sldMasterId id="2147483839" r:id="rId3"/>
    <p:sldMasterId id="2147483872" r:id="rId4"/>
    <p:sldMasterId id="2147483914" r:id="rId5"/>
    <p:sldMasterId id="2147484154" r:id="rId6"/>
    <p:sldMasterId id="2147484172" r:id="rId7"/>
    <p:sldMasterId id="2147484210" r:id="rId8"/>
    <p:sldMasterId id="2147484233" r:id="rId9"/>
    <p:sldMasterId id="2147484302" r:id="rId10"/>
    <p:sldMasterId id="2147484427" r:id="rId11"/>
    <p:sldMasterId id="2147484445" r:id="rId12"/>
    <p:sldMasterId id="2147484542" r:id="rId13"/>
    <p:sldMasterId id="2147484563" r:id="rId14"/>
    <p:sldMasterId id="2147484583" r:id="rId15"/>
    <p:sldMasterId id="2147484601" r:id="rId16"/>
    <p:sldMasterId id="2147484691" r:id="rId17"/>
    <p:sldMasterId id="2147484709" r:id="rId18"/>
    <p:sldMasterId id="2147484759" r:id="rId19"/>
    <p:sldMasterId id="2147484777" r:id="rId20"/>
    <p:sldMasterId id="2147484865" r:id="rId21"/>
    <p:sldMasterId id="2147484884" r:id="rId22"/>
    <p:sldMasterId id="2147484899" r:id="rId23"/>
    <p:sldMasterId id="2147484911" r:id="rId24"/>
    <p:sldMasterId id="2147484929" r:id="rId25"/>
    <p:sldMasterId id="2147484945" r:id="rId26"/>
    <p:sldMasterId id="2147484958" r:id="rId27"/>
    <p:sldMasterId id="2147484977" r:id="rId28"/>
    <p:sldMasterId id="2147484998" r:id="rId29"/>
    <p:sldMasterId id="2147485016" r:id="rId30"/>
    <p:sldMasterId id="2147485034" r:id="rId31"/>
    <p:sldMasterId id="2147485052" r:id="rId32"/>
    <p:sldMasterId id="2147485068" r:id="rId33"/>
    <p:sldMasterId id="2147485086" r:id="rId34"/>
    <p:sldMasterId id="2147485104" r:id="rId35"/>
    <p:sldMasterId id="2147485127" r:id="rId36"/>
    <p:sldMasterId id="2147485144" r:id="rId37"/>
    <p:sldMasterId id="2147485181" r:id="rId38"/>
  </p:sldMasterIdLst>
  <p:notesMasterIdLst>
    <p:notesMasterId r:id="rId130"/>
  </p:notesMasterIdLst>
  <p:handoutMasterIdLst>
    <p:handoutMasterId r:id="rId131"/>
  </p:handoutMasterIdLst>
  <p:sldIdLst>
    <p:sldId id="666" r:id="rId39"/>
    <p:sldId id="882" r:id="rId40"/>
    <p:sldId id="937" r:id="rId41"/>
    <p:sldId id="938" r:id="rId42"/>
    <p:sldId id="904" r:id="rId43"/>
    <p:sldId id="746" r:id="rId44"/>
    <p:sldId id="880" r:id="rId45"/>
    <p:sldId id="869" r:id="rId46"/>
    <p:sldId id="953" r:id="rId47"/>
    <p:sldId id="954" r:id="rId48"/>
    <p:sldId id="949" r:id="rId49"/>
    <p:sldId id="946" r:id="rId50"/>
    <p:sldId id="947" r:id="rId51"/>
    <p:sldId id="948" r:id="rId52"/>
    <p:sldId id="879" r:id="rId53"/>
    <p:sldId id="952" r:id="rId54"/>
    <p:sldId id="967" r:id="rId55"/>
    <p:sldId id="955" r:id="rId56"/>
    <p:sldId id="950" r:id="rId57"/>
    <p:sldId id="951" r:id="rId58"/>
    <p:sldId id="926" r:id="rId59"/>
    <p:sldId id="956" r:id="rId60"/>
    <p:sldId id="969" r:id="rId61"/>
    <p:sldId id="747" r:id="rId62"/>
    <p:sldId id="939" r:id="rId63"/>
    <p:sldId id="887" r:id="rId64"/>
    <p:sldId id="941" r:id="rId65"/>
    <p:sldId id="758" r:id="rId66"/>
    <p:sldId id="964" r:id="rId67"/>
    <p:sldId id="957" r:id="rId68"/>
    <p:sldId id="906" r:id="rId69"/>
    <p:sldId id="870" r:id="rId70"/>
    <p:sldId id="691" r:id="rId71"/>
    <p:sldId id="759" r:id="rId72"/>
    <p:sldId id="703" r:id="rId73"/>
    <p:sldId id="866" r:id="rId74"/>
    <p:sldId id="867" r:id="rId75"/>
    <p:sldId id="701" r:id="rId76"/>
    <p:sldId id="963" r:id="rId77"/>
    <p:sldId id="834" r:id="rId78"/>
    <p:sldId id="722" r:id="rId79"/>
    <p:sldId id="839" r:id="rId80"/>
    <p:sldId id="835" r:id="rId81"/>
    <p:sldId id="784" r:id="rId82"/>
    <p:sldId id="958" r:id="rId83"/>
    <p:sldId id="961" r:id="rId84"/>
    <p:sldId id="962" r:id="rId85"/>
    <p:sldId id="832" r:id="rId86"/>
    <p:sldId id="792" r:id="rId87"/>
    <p:sldId id="959" r:id="rId88"/>
    <p:sldId id="960" r:id="rId89"/>
    <p:sldId id="831" r:id="rId90"/>
    <p:sldId id="923" r:id="rId91"/>
    <p:sldId id="820" r:id="rId92"/>
    <p:sldId id="729" r:id="rId93"/>
    <p:sldId id="653" r:id="rId94"/>
    <p:sldId id="723" r:id="rId95"/>
    <p:sldId id="909" r:id="rId96"/>
    <p:sldId id="944" r:id="rId97"/>
    <p:sldId id="753" r:id="rId98"/>
    <p:sldId id="821" r:id="rId99"/>
    <p:sldId id="929" r:id="rId100"/>
    <p:sldId id="965" r:id="rId101"/>
    <p:sldId id="838" r:id="rId102"/>
    <p:sldId id="837" r:id="rId103"/>
    <p:sldId id="752" r:id="rId104"/>
    <p:sldId id="945" r:id="rId105"/>
    <p:sldId id="771" r:id="rId106"/>
    <p:sldId id="825" r:id="rId107"/>
    <p:sldId id="826" r:id="rId108"/>
    <p:sldId id="872" r:id="rId109"/>
    <p:sldId id="828" r:id="rId110"/>
    <p:sldId id="970" r:id="rId111"/>
    <p:sldId id="971" r:id="rId112"/>
    <p:sldId id="972" r:id="rId113"/>
    <p:sldId id="973" r:id="rId114"/>
    <p:sldId id="974" r:id="rId115"/>
    <p:sldId id="975" r:id="rId116"/>
    <p:sldId id="976" r:id="rId117"/>
    <p:sldId id="977" r:id="rId118"/>
    <p:sldId id="978" r:id="rId119"/>
    <p:sldId id="979" r:id="rId120"/>
    <p:sldId id="980" r:id="rId121"/>
    <p:sldId id="981" r:id="rId122"/>
    <p:sldId id="982" r:id="rId123"/>
    <p:sldId id="983" r:id="rId124"/>
    <p:sldId id="984" r:id="rId125"/>
    <p:sldId id="985" r:id="rId126"/>
    <p:sldId id="986" r:id="rId127"/>
    <p:sldId id="987" r:id="rId128"/>
    <p:sldId id="968" r:id="rId129"/>
  </p:sldIdLst>
  <p:sldSz cx="10080625" cy="7559675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2525E"/>
    <a:srgbClr val="9BCD6E"/>
    <a:srgbClr val="F99E54"/>
    <a:srgbClr val="8261A3"/>
    <a:srgbClr val="572F63"/>
    <a:srgbClr val="D1C1D7"/>
    <a:srgbClr val="9E0000"/>
    <a:srgbClr val="CC0000"/>
    <a:srgbClr val="8E323F"/>
    <a:srgbClr val="6737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605" autoAdjust="0"/>
  </p:normalViewPr>
  <p:slideViewPr>
    <p:cSldViewPr snapToGrid="0">
      <p:cViewPr varScale="1">
        <p:scale>
          <a:sx n="57" d="100"/>
          <a:sy n="57" d="100"/>
        </p:scale>
        <p:origin x="132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79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4.xml"/><Relationship Id="rId47" Type="http://schemas.openxmlformats.org/officeDocument/2006/relationships/slide" Target="slides/slide9.xml"/><Relationship Id="rId63" Type="http://schemas.openxmlformats.org/officeDocument/2006/relationships/slide" Target="slides/slide25.xml"/><Relationship Id="rId68" Type="http://schemas.openxmlformats.org/officeDocument/2006/relationships/slide" Target="slides/slide30.xml"/><Relationship Id="rId84" Type="http://schemas.openxmlformats.org/officeDocument/2006/relationships/slide" Target="slides/slide46.xml"/><Relationship Id="rId89" Type="http://schemas.openxmlformats.org/officeDocument/2006/relationships/slide" Target="slides/slide51.xml"/><Relationship Id="rId112" Type="http://schemas.openxmlformats.org/officeDocument/2006/relationships/slide" Target="slides/slide74.xml"/><Relationship Id="rId133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69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15.xml"/><Relationship Id="rId58" Type="http://schemas.openxmlformats.org/officeDocument/2006/relationships/slide" Target="slides/slide20.xml"/><Relationship Id="rId74" Type="http://schemas.openxmlformats.org/officeDocument/2006/relationships/slide" Target="slides/slide36.xml"/><Relationship Id="rId79" Type="http://schemas.openxmlformats.org/officeDocument/2006/relationships/slide" Target="slides/slide41.xml"/><Relationship Id="rId102" Type="http://schemas.openxmlformats.org/officeDocument/2006/relationships/slide" Target="slides/slide64.xml"/><Relationship Id="rId123" Type="http://schemas.openxmlformats.org/officeDocument/2006/relationships/slide" Target="slides/slide85.xml"/><Relationship Id="rId128" Type="http://schemas.openxmlformats.org/officeDocument/2006/relationships/slide" Target="slides/slide9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2.xml"/><Relationship Id="rId95" Type="http://schemas.openxmlformats.org/officeDocument/2006/relationships/slide" Target="slides/slide57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5.xml"/><Relationship Id="rId48" Type="http://schemas.openxmlformats.org/officeDocument/2006/relationships/slide" Target="slides/slide10.xml"/><Relationship Id="rId56" Type="http://schemas.openxmlformats.org/officeDocument/2006/relationships/slide" Target="slides/slide18.xml"/><Relationship Id="rId64" Type="http://schemas.openxmlformats.org/officeDocument/2006/relationships/slide" Target="slides/slide26.xml"/><Relationship Id="rId69" Type="http://schemas.openxmlformats.org/officeDocument/2006/relationships/slide" Target="slides/slide31.xml"/><Relationship Id="rId77" Type="http://schemas.openxmlformats.org/officeDocument/2006/relationships/slide" Target="slides/slide39.xml"/><Relationship Id="rId100" Type="http://schemas.openxmlformats.org/officeDocument/2006/relationships/slide" Target="slides/slide62.xml"/><Relationship Id="rId105" Type="http://schemas.openxmlformats.org/officeDocument/2006/relationships/slide" Target="slides/slide67.xml"/><Relationship Id="rId113" Type="http://schemas.openxmlformats.org/officeDocument/2006/relationships/slide" Target="slides/slide75.xml"/><Relationship Id="rId118" Type="http://schemas.openxmlformats.org/officeDocument/2006/relationships/slide" Target="slides/slide80.xml"/><Relationship Id="rId126" Type="http://schemas.openxmlformats.org/officeDocument/2006/relationships/slide" Target="slides/slide88.xml"/><Relationship Id="rId13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3.xml"/><Relationship Id="rId72" Type="http://schemas.openxmlformats.org/officeDocument/2006/relationships/slide" Target="slides/slide34.xml"/><Relationship Id="rId80" Type="http://schemas.openxmlformats.org/officeDocument/2006/relationships/slide" Target="slides/slide42.xml"/><Relationship Id="rId85" Type="http://schemas.openxmlformats.org/officeDocument/2006/relationships/slide" Target="slides/slide47.xml"/><Relationship Id="rId93" Type="http://schemas.openxmlformats.org/officeDocument/2006/relationships/slide" Target="slides/slide55.xml"/><Relationship Id="rId98" Type="http://schemas.openxmlformats.org/officeDocument/2006/relationships/slide" Target="slides/slide60.xml"/><Relationship Id="rId121" Type="http://schemas.openxmlformats.org/officeDocument/2006/relationships/slide" Target="slides/slide8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8.xml"/><Relationship Id="rId59" Type="http://schemas.openxmlformats.org/officeDocument/2006/relationships/slide" Target="slides/slide21.xml"/><Relationship Id="rId67" Type="http://schemas.openxmlformats.org/officeDocument/2006/relationships/slide" Target="slides/slide29.xml"/><Relationship Id="rId103" Type="http://schemas.openxmlformats.org/officeDocument/2006/relationships/slide" Target="slides/slide65.xml"/><Relationship Id="rId108" Type="http://schemas.openxmlformats.org/officeDocument/2006/relationships/slide" Target="slides/slide70.xml"/><Relationship Id="rId116" Type="http://schemas.openxmlformats.org/officeDocument/2006/relationships/slide" Target="slides/slide78.xml"/><Relationship Id="rId124" Type="http://schemas.openxmlformats.org/officeDocument/2006/relationships/slide" Target="slides/slide86.xml"/><Relationship Id="rId129" Type="http://schemas.openxmlformats.org/officeDocument/2006/relationships/slide" Target="slides/slide9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3.xml"/><Relationship Id="rId54" Type="http://schemas.openxmlformats.org/officeDocument/2006/relationships/slide" Target="slides/slide16.xml"/><Relationship Id="rId62" Type="http://schemas.openxmlformats.org/officeDocument/2006/relationships/slide" Target="slides/slide24.xml"/><Relationship Id="rId70" Type="http://schemas.openxmlformats.org/officeDocument/2006/relationships/slide" Target="slides/slide32.xml"/><Relationship Id="rId75" Type="http://schemas.openxmlformats.org/officeDocument/2006/relationships/slide" Target="slides/slide37.xml"/><Relationship Id="rId83" Type="http://schemas.openxmlformats.org/officeDocument/2006/relationships/slide" Target="slides/slide45.xml"/><Relationship Id="rId88" Type="http://schemas.openxmlformats.org/officeDocument/2006/relationships/slide" Target="slides/slide50.xml"/><Relationship Id="rId91" Type="http://schemas.openxmlformats.org/officeDocument/2006/relationships/slide" Target="slides/slide53.xml"/><Relationship Id="rId96" Type="http://schemas.openxmlformats.org/officeDocument/2006/relationships/slide" Target="slides/slide58.xml"/><Relationship Id="rId111" Type="http://schemas.openxmlformats.org/officeDocument/2006/relationships/slide" Target="slides/slide73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1.xml"/><Relationship Id="rId57" Type="http://schemas.openxmlformats.org/officeDocument/2006/relationships/slide" Target="slides/slide19.xml"/><Relationship Id="rId106" Type="http://schemas.openxmlformats.org/officeDocument/2006/relationships/slide" Target="slides/slide68.xml"/><Relationship Id="rId114" Type="http://schemas.openxmlformats.org/officeDocument/2006/relationships/slide" Target="slides/slide76.xml"/><Relationship Id="rId119" Type="http://schemas.openxmlformats.org/officeDocument/2006/relationships/slide" Target="slides/slide81.xml"/><Relationship Id="rId127" Type="http://schemas.openxmlformats.org/officeDocument/2006/relationships/slide" Target="slides/slide89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6.xml"/><Relationship Id="rId52" Type="http://schemas.openxmlformats.org/officeDocument/2006/relationships/slide" Target="slides/slide14.xml"/><Relationship Id="rId60" Type="http://schemas.openxmlformats.org/officeDocument/2006/relationships/slide" Target="slides/slide22.xml"/><Relationship Id="rId65" Type="http://schemas.openxmlformats.org/officeDocument/2006/relationships/slide" Target="slides/slide27.xml"/><Relationship Id="rId73" Type="http://schemas.openxmlformats.org/officeDocument/2006/relationships/slide" Target="slides/slide35.xml"/><Relationship Id="rId78" Type="http://schemas.openxmlformats.org/officeDocument/2006/relationships/slide" Target="slides/slide40.xml"/><Relationship Id="rId81" Type="http://schemas.openxmlformats.org/officeDocument/2006/relationships/slide" Target="slides/slide43.xml"/><Relationship Id="rId86" Type="http://schemas.openxmlformats.org/officeDocument/2006/relationships/slide" Target="slides/slide48.xml"/><Relationship Id="rId94" Type="http://schemas.openxmlformats.org/officeDocument/2006/relationships/slide" Target="slides/slide56.xml"/><Relationship Id="rId99" Type="http://schemas.openxmlformats.org/officeDocument/2006/relationships/slide" Target="slides/slide61.xml"/><Relationship Id="rId101" Type="http://schemas.openxmlformats.org/officeDocument/2006/relationships/slide" Target="slides/slide63.xml"/><Relationship Id="rId122" Type="http://schemas.openxmlformats.org/officeDocument/2006/relationships/slide" Target="slides/slide84.xml"/><Relationship Id="rId130" Type="http://schemas.openxmlformats.org/officeDocument/2006/relationships/notesMaster" Target="notesMasters/notesMaster1.xml"/><Relationship Id="rId13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.xml"/><Relationship Id="rId109" Type="http://schemas.openxmlformats.org/officeDocument/2006/relationships/slide" Target="slides/slide71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2.xml"/><Relationship Id="rId55" Type="http://schemas.openxmlformats.org/officeDocument/2006/relationships/slide" Target="slides/slide17.xml"/><Relationship Id="rId76" Type="http://schemas.openxmlformats.org/officeDocument/2006/relationships/slide" Target="slides/slide38.xml"/><Relationship Id="rId97" Type="http://schemas.openxmlformats.org/officeDocument/2006/relationships/slide" Target="slides/slide59.xml"/><Relationship Id="rId104" Type="http://schemas.openxmlformats.org/officeDocument/2006/relationships/slide" Target="slides/slide66.xml"/><Relationship Id="rId120" Type="http://schemas.openxmlformats.org/officeDocument/2006/relationships/slide" Target="slides/slide82.xml"/><Relationship Id="rId125" Type="http://schemas.openxmlformats.org/officeDocument/2006/relationships/slide" Target="slides/slide8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3.xml"/><Relationship Id="rId92" Type="http://schemas.openxmlformats.org/officeDocument/2006/relationships/slide" Target="slides/slide54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2.xml"/><Relationship Id="rId45" Type="http://schemas.openxmlformats.org/officeDocument/2006/relationships/slide" Target="slides/slide7.xml"/><Relationship Id="rId66" Type="http://schemas.openxmlformats.org/officeDocument/2006/relationships/slide" Target="slides/slide28.xml"/><Relationship Id="rId87" Type="http://schemas.openxmlformats.org/officeDocument/2006/relationships/slide" Target="slides/slide49.xml"/><Relationship Id="rId110" Type="http://schemas.openxmlformats.org/officeDocument/2006/relationships/slide" Target="slides/slide72.xml"/><Relationship Id="rId115" Type="http://schemas.openxmlformats.org/officeDocument/2006/relationships/slide" Target="slides/slide77.xml"/><Relationship Id="rId131" Type="http://schemas.openxmlformats.org/officeDocument/2006/relationships/handoutMaster" Target="handoutMasters/handoutMaster1.xml"/><Relationship Id="rId61" Type="http://schemas.openxmlformats.org/officeDocument/2006/relationships/slide" Target="slides/slide23.xml"/><Relationship Id="rId82" Type="http://schemas.openxmlformats.org/officeDocument/2006/relationships/slide" Target="slides/slide44.xml"/><Relationship Id="rId19" Type="http://schemas.openxmlformats.org/officeDocument/2006/relationships/slideMaster" Target="slideMasters/slideMaster1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hPercent val="10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5950854352737411E-2"/>
          <c:y val="6.4605157001109151E-2"/>
          <c:w val="0.58692663934351574"/>
          <c:h val="0.8286846810885701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2060"/>
              </a:solidFill>
              <a:ln w="25400">
                <a:noFill/>
              </a:ln>
              <a:effectLst/>
              <a:sp3d/>
            </c:spPr>
          </c:dPt>
          <c:dPt>
            <c:idx val="1"/>
            <c:bubble3D val="0"/>
            <c:spPr>
              <a:solidFill>
                <a:srgbClr val="C00000"/>
              </a:solidFill>
              <a:ln w="25400">
                <a:noFill/>
              </a:ln>
              <a:effectLst/>
              <a:sp3d/>
            </c:spPr>
          </c:dPt>
          <c:dPt>
            <c:idx val="2"/>
            <c:bubble3D val="0"/>
            <c:spPr>
              <a:solidFill>
                <a:srgbClr val="0070C0"/>
              </a:solidFill>
              <a:ln w="25400">
                <a:noFill/>
              </a:ln>
              <a:effectLst/>
              <a:sp3d/>
            </c:spPr>
          </c:dPt>
          <c:dPt>
            <c:idx val="3"/>
            <c:bubble3D val="0"/>
            <c:spPr>
              <a:solidFill>
                <a:srgbClr val="804048"/>
              </a:solidFill>
              <a:ln w="25400">
                <a:noFill/>
              </a:ln>
              <a:effectLst/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</c:dPt>
          <c:dPt>
            <c:idx val="5"/>
            <c:bubble3D val="0"/>
            <c:spPr>
              <a:solidFill>
                <a:schemeClr val="accent2">
                  <a:lumMod val="75000"/>
                </a:schemeClr>
              </a:solidFill>
              <a:ln w="25400">
                <a:noFill/>
              </a:ln>
              <a:effectLst/>
              <a:sp3d/>
            </c:spPr>
          </c:dPt>
          <c:dPt>
            <c:idx val="6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25400"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0.16725759338642399"/>
                  <c:y val="-0.1229973392620716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2066630359450344"/>
                  <c:y val="-8.03595288145651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301660214336476E-2"/>
                      <c:h val="8.7024248670169779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8.7710640048259098E-2"/>
                  <c:y val="7.837871815412322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302023695490223E-2"/>
                  <c:y val="9.684151129118644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967109003262223E-2"/>
                  <c:y val="8.47363223797881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Болезнь Альцгеймера</c:v>
                </c:pt>
                <c:pt idx="1">
                  <c:v>Сосудистая деменция</c:v>
                </c:pt>
                <c:pt idx="2">
                  <c:v>Смешанная деменция</c:v>
                </c:pt>
                <c:pt idx="3">
                  <c:v>Деменция с тельцами Леви</c:v>
                </c:pt>
                <c:pt idx="4">
                  <c:v>Лобно-височная дегенерация</c:v>
                </c:pt>
                <c:pt idx="5">
                  <c:v>Деменция при паркинсонизме</c:v>
                </c:pt>
                <c:pt idx="6">
                  <c:v>Другие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62</c:v>
                </c:pt>
                <c:pt idx="1">
                  <c:v>17</c:v>
                </c:pt>
                <c:pt idx="2">
                  <c:v>10</c:v>
                </c:pt>
                <c:pt idx="3">
                  <c:v>4</c:v>
                </c:pt>
                <c:pt idx="4">
                  <c:v>2</c:v>
                </c:pt>
                <c:pt idx="5">
                  <c:v>2</c:v>
                </c:pt>
                <c:pt idx="6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3"/>
        <c:txPr>
          <a:bodyPr rot="0" spcFirstLastPara="1" vertOverflow="ellipsis" vert="horz" wrap="square" anchor="ctr" anchorCtr="1"/>
          <a:lstStyle/>
          <a:p>
            <a:pPr>
              <a:spcBef>
                <a:spcPts val="0"/>
              </a:spcBef>
              <a:spcAft>
                <a:spcPts val="0"/>
              </a:spcAft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58317960603581109"/>
          <c:y val="6.0772109644748148E-2"/>
          <c:w val="0.41546098254460689"/>
          <c:h val="0.924771120342900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spcBef>
              <a:spcPts val="0"/>
            </a:spcBef>
            <a:spcAft>
              <a:spcPts val="3000"/>
            </a:spcAft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73239436619696E-2"/>
          <c:y val="8.5106382978723402E-2"/>
          <c:w val="0.66478873239436598"/>
          <c:h val="0.86808510638297898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мемантин</c:v>
                </c:pt>
              </c:strCache>
            </c:strRef>
          </c:tx>
          <c:spPr>
            <a:ln w="66675" cap="rnd">
              <a:solidFill>
                <a:srgbClr val="FF00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Sheet1!$B$1:$C$1</c:f>
              <c:strCache>
                <c:ptCount val="2"/>
                <c:pt idx="0">
                  <c:v>12 нед</c:v>
                </c:pt>
                <c:pt idx="1">
                  <c:v>28 нед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0.4</c:v>
                </c:pt>
                <c:pt idx="1">
                  <c:v>0.5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плацебо</c:v>
                </c:pt>
              </c:strCache>
            </c:strRef>
          </c:tx>
          <c:spPr>
            <a:ln w="476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Sheet1!$B$1:$C$1</c:f>
              <c:strCache>
                <c:ptCount val="2"/>
                <c:pt idx="0">
                  <c:v>12 нед</c:v>
                </c:pt>
                <c:pt idx="1">
                  <c:v>28 нед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-0.3</c:v>
                </c:pt>
                <c:pt idx="1">
                  <c:v>-1.5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40808808"/>
        <c:axId val="740813512"/>
      </c:lineChart>
      <c:catAx>
        <c:axId val="7408088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40813512"/>
        <c:crosses val="autoZero"/>
        <c:auto val="1"/>
        <c:lblAlgn val="ctr"/>
        <c:lblOffset val="100"/>
        <c:noMultiLvlLbl val="0"/>
      </c:catAx>
      <c:valAx>
        <c:axId val="740813512"/>
        <c:scaling>
          <c:orientation val="minMax"/>
          <c:max val="2"/>
          <c:min val="-3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0808808"/>
        <c:crosses val="autoZero"/>
        <c:crossBetween val="between"/>
        <c:majorUnit val="1"/>
      </c:valAx>
      <c:spPr>
        <a:noFill/>
        <a:ln w="76200"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181831" cy="2973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4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7377815" y="0"/>
            <a:ext cx="181831" cy="2973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4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10394300"/>
            <a:ext cx="181831" cy="2973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4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7158526" y="10394300"/>
            <a:ext cx="401120" cy="2973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069AB38-0E00-4F39-9AC6-253E8D71EB05}" type="slidenum">
              <a: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DejaVu Sans" pitchFamily="2"/>
                <a:cs typeface="DejaVu Sans" pitchFamily="2"/>
              </a:rPr>
              <a:t>‹#›</a:t>
            </a:fld>
            <a:endParaRPr lang="ru-RU" sz="14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482740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17"/>
            <a:ext cx="5345280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ru-RU" dirty="0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sp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sp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9E09E8B9-FED0-44A1-879C-9F2F62EA414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127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ru-RU" sz="2000" b="0" i="0" u="none" strike="noStrike" kern="1200" cap="none" spc="0" baseline="0">
        <a:solidFill>
          <a:srgbClr val="000000"/>
        </a:solidFill>
        <a:uFillTx/>
        <a:latin typeface="Arial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Два</a:t>
            </a:r>
            <a:r>
              <a:rPr lang="ru-RU" baseline="0" dirty="0" smtClean="0"/>
              <a:t> слова о заявленном контексте: инициативе ВОЗ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43F1C-3974-4FA3-ACBD-4467140A593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40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ln/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BB4B95-0375-4318-9DB6-BFF6FC7D8118}" type="slidenum">
              <a:rPr lang="ru-RU" altLang="ru-RU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72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025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ln/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D71F9264-1116-4333-9B4B-84275AC3A533}" type="slidenum">
              <a:rPr lang="ru-RU" altLang="en-US" sz="1200"/>
              <a:pPr/>
              <a:t>75</a:t>
            </a:fld>
            <a:endParaRPr lang="ru-RU" altLang="en-US" sz="1200"/>
          </a:p>
        </p:txBody>
      </p:sp>
    </p:spTree>
    <p:extLst>
      <p:ext uri="{BB962C8B-B14F-4D97-AF65-F5344CB8AC3E}">
        <p14:creationId xmlns:p14="http://schemas.microsoft.com/office/powerpoint/2010/main" val="2519223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89CDB8CE-FE28-4CBA-BD84-3D78F1A53D18}" type="slidenum">
              <a:rPr lang="en-US" altLang="ja-JP" sz="1200">
                <a:solidFill>
                  <a:srgbClr val="000000"/>
                </a:solidFill>
              </a:rPr>
              <a:pPr/>
              <a:t>86</a:t>
            </a:fld>
            <a:endParaRPr lang="en-US" altLang="ja-JP" sz="1200">
              <a:solidFill>
                <a:srgbClr val="000000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ru-RU" smtClean="0"/>
          </a:p>
        </p:txBody>
      </p:sp>
    </p:spTree>
    <p:extLst>
      <p:ext uri="{BB962C8B-B14F-4D97-AF65-F5344CB8AC3E}">
        <p14:creationId xmlns:p14="http://schemas.microsoft.com/office/powerpoint/2010/main" val="3214225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Мемини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проект, который нацелен на помощь ухаживающим родственникам, но при этом он отражает в целом подход компании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Мерц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 взаимодействию с врачами.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Подход, когда коммерческий и финансовый успех компании неразрывно связан с ее социальной ответственностью, а доверительные отношения стоят выше в ценностной иерархии, чем просто выгода.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Мемини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седьмой год выступает основой коммуникации представителей компании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Мерц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врачами.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39F76-4972-BF45-985D-A618589CD2BC}" type="slidenum">
              <a:rPr lang="en-US" smtClean="0">
                <a:solidFill>
                  <a:prstClr val="black"/>
                </a:solidFill>
              </a:rPr>
              <a:pPr/>
              <a:t>91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648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Мемини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проект, который нацелен на помощь ухаживающим родственникам, но при этом он отражает в целом подход компании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Мерц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 взаимодействию с врачами.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Подход, когда коммерческий и финансовый успех компании неразрывно связан с ее социальной ответственностью, а доверительные отношения стоят выше в ценностной иерархии, чем просто выгода.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Мемини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седьмой год выступает основой коммуникации представителей компании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Мерц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врачами.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39F76-4972-BF45-985D-A618589CD2BC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560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43F1C-3974-4FA3-ACBD-4467140A5931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84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4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0913"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0913"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0913"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0913"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BAB2B38-9A2B-407E-9B95-7B732F779E99}" type="slidenum">
              <a:rPr lang="de-DE" altLang="ru-RU" sz="1300" smtClean="0">
                <a:solidFill>
                  <a:prstClr val="black"/>
                </a:solidFill>
              </a:rPr>
              <a:pPr/>
              <a:t>35</a:t>
            </a:fld>
            <a:endParaRPr lang="de-DE" altLang="ru-RU" sz="1300" smtClean="0">
              <a:solidFill>
                <a:prstClr val="black"/>
              </a:solidFill>
            </a:endParaRPr>
          </a:p>
        </p:txBody>
      </p:sp>
      <p:sp>
        <p:nvSpPr>
          <p:cNvPr id="54275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4276" name="Rectangle 2051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Arial" charset="0"/>
              </a:rPr>
              <a:t>Эпидемиология</a:t>
            </a:r>
          </a:p>
          <a:p>
            <a:r>
              <a:rPr lang="ru-RU" altLang="ru-RU" smtClean="0">
                <a:latin typeface="Arial" charset="0"/>
              </a:rPr>
              <a:t>Частота встречаемости (заболеваемость) деменции в различных возрастных группах</a:t>
            </a:r>
          </a:p>
          <a:p>
            <a:pPr>
              <a:lnSpc>
                <a:spcPct val="105000"/>
              </a:lnSpc>
              <a:spcBef>
                <a:spcPct val="50000"/>
              </a:spcBef>
              <a:buClr>
                <a:srgbClr val="FFFF00"/>
              </a:buClr>
            </a:pPr>
            <a:r>
              <a:rPr lang="de-DE" altLang="ru-RU" b="1" smtClean="0">
                <a:latin typeface="Arial" charset="0"/>
              </a:rPr>
              <a:t>A.O. Beske and F. Kern: Entwicklung der Zahl von Demenzpatienten in Deutschland bis zum Jahr 2030. IGSF Kiel, 1999</a:t>
            </a:r>
            <a:endParaRPr lang="de-DE" altLang="ru-RU" smtClean="0">
              <a:latin typeface="Arial" charset="0"/>
            </a:endParaRPr>
          </a:p>
          <a:p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655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335BB37-2A1F-4F86-ADBD-B36476F08A7E}" type="slidenum">
              <a:rPr lang="ru-RU" altLang="ru-RU" sz="1200">
                <a:solidFill>
                  <a:prstClr val="black"/>
                </a:solidFill>
              </a:rPr>
              <a:pPr eaLnBrk="1" hangingPunct="1"/>
              <a:t>36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563928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FC2CF-5135-45E4-8221-D077D771AFDD}" type="slidenum">
              <a:rPr lang="ru-RU" smtClean="0"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1409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62EB2-EC4F-44F4-BB72-BD3E14EC982D}" type="slidenum">
              <a:rPr smtClean="0"/>
              <a:pPr>
                <a:defRPr/>
              </a:pPr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2159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A7A7481-04CD-417E-AA49-FD9F0B181897}" type="slidenum">
              <a:rPr lang="de-DE" altLang="ru-RU">
                <a:solidFill>
                  <a:prstClr val="black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64</a:t>
            </a:fld>
            <a:endParaRPr lang="de-DE" alt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de-DE" smtClean="0"/>
              <a:t>Лекарственная терапия</a:t>
            </a:r>
          </a:p>
          <a:p>
            <a:pPr eaLnBrk="1" hangingPunct="1">
              <a:spcBef>
                <a:spcPct val="0"/>
              </a:spcBef>
            </a:pPr>
            <a:r>
              <a:rPr lang="ru-RU" altLang="de-DE" smtClean="0"/>
              <a:t>Увеличение повседневной активности при назначении мемантина</a:t>
            </a:r>
          </a:p>
          <a:p>
            <a:pPr eaLnBrk="1" hangingPunct="1">
              <a:spcBef>
                <a:spcPct val="0"/>
              </a:spcBef>
            </a:pPr>
            <a:r>
              <a:rPr lang="ru-RU" altLang="de-DE" smtClean="0"/>
              <a:t>Способность встать</a:t>
            </a:r>
          </a:p>
          <a:p>
            <a:pPr eaLnBrk="1" hangingPunct="1">
              <a:spcBef>
                <a:spcPct val="0"/>
              </a:spcBef>
            </a:pPr>
            <a:r>
              <a:rPr lang="ru-RU" altLang="de-DE" smtClean="0"/>
              <a:t>Способность к передвижению</a:t>
            </a:r>
          </a:p>
          <a:p>
            <a:pPr eaLnBrk="1" hangingPunct="1">
              <a:spcBef>
                <a:spcPct val="0"/>
              </a:spcBef>
            </a:pPr>
            <a:r>
              <a:rPr lang="ru-RU" altLang="de-DE" smtClean="0"/>
              <a:t>Способность умываться</a:t>
            </a:r>
          </a:p>
          <a:p>
            <a:pPr eaLnBrk="1" hangingPunct="1">
              <a:spcBef>
                <a:spcPct val="0"/>
              </a:spcBef>
            </a:pPr>
            <a:r>
              <a:rPr lang="ru-RU" altLang="de-DE" smtClean="0"/>
              <a:t>Способность принять ванну </a:t>
            </a:r>
            <a:r>
              <a:rPr lang="en-US" altLang="de-DE" smtClean="0"/>
              <a:t>/</a:t>
            </a:r>
            <a:r>
              <a:rPr lang="ru-RU" altLang="de-DE" smtClean="0"/>
              <a:t> мыться</a:t>
            </a:r>
          </a:p>
          <a:p>
            <a:pPr eaLnBrk="1" hangingPunct="1">
              <a:spcBef>
                <a:spcPct val="0"/>
              </a:spcBef>
            </a:pPr>
            <a:r>
              <a:rPr lang="ru-RU" altLang="de-DE" smtClean="0"/>
              <a:t>Способность одеваться</a:t>
            </a:r>
          </a:p>
          <a:p>
            <a:pPr eaLnBrk="1" hangingPunct="1">
              <a:spcBef>
                <a:spcPct val="0"/>
              </a:spcBef>
            </a:pPr>
            <a:r>
              <a:rPr lang="ru-RU" altLang="de-DE" smtClean="0"/>
              <a:t>Пользование туалетом</a:t>
            </a:r>
          </a:p>
          <a:p>
            <a:pPr eaLnBrk="1" hangingPunct="1">
              <a:spcBef>
                <a:spcPct val="0"/>
              </a:spcBef>
            </a:pPr>
            <a:r>
              <a:rPr lang="ru-RU" altLang="de-DE" smtClean="0"/>
              <a:t>Групповая активность</a:t>
            </a:r>
          </a:p>
          <a:p>
            <a:pPr eaLnBrk="1" hangingPunct="1">
              <a:spcBef>
                <a:spcPct val="0"/>
              </a:spcBef>
            </a:pPr>
            <a:r>
              <a:rPr lang="ru-RU" altLang="de-DE" smtClean="0"/>
              <a:t>Хобби</a:t>
            </a:r>
            <a:r>
              <a:rPr lang="en-US" altLang="de-DE" smtClean="0"/>
              <a:t> /</a:t>
            </a:r>
            <a:r>
              <a:rPr lang="ru-RU" altLang="de-DE" smtClean="0"/>
              <a:t> интересы</a:t>
            </a:r>
          </a:p>
          <a:p>
            <a:pPr eaLnBrk="1" hangingPunct="1">
              <a:spcBef>
                <a:spcPct val="0"/>
              </a:spcBef>
            </a:pPr>
            <a:r>
              <a:rPr lang="ru-RU" altLang="de-DE" smtClean="0"/>
              <a:t>Частота улучшения (%)</a:t>
            </a:r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316931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276E1A7-0FEA-45F7-9B16-37604D2C94E8}" type="slidenum">
              <a:rPr lang="de-DE" altLang="ru-RU">
                <a:solidFill>
                  <a:prstClr val="black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65</a:t>
            </a:fld>
            <a:endParaRPr lang="de-DE" alt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Лекарственная терапия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mtClean="0"/>
              <a:t>Последние клинические исследования меманина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mtClean="0"/>
              <a:t>Ссылки, число пациентов, длительность исследований, тяжесть деменции, результаты терапии мемантином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mtClean="0"/>
              <a:t>1- 548, 6 месяцев, мягкая-умеренная, значительное улучшение когнитивных функций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mtClean="0"/>
              <a:t>2 – 288, 6 месяцев, мягкая</a:t>
            </a:r>
            <a:r>
              <a:rPr lang="en-US" altLang="ru-RU" smtClean="0"/>
              <a:t>/</a:t>
            </a:r>
            <a:r>
              <a:rPr lang="ru-RU" altLang="ru-RU" smtClean="0"/>
              <a:t>умеренная, то же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mtClean="0"/>
              <a:t>3 – 166, 3 месяца, тяжелая, значительное улучшение: - двигательных функций, - когнитивных нарушений, - социального поведения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mtClean="0"/>
              <a:t>4 – 252, 6 месяцев, умеренная – тяжелая, значительное улучшение: - мышления, - повседневной активности, - общей оценки.</a:t>
            </a:r>
          </a:p>
        </p:txBody>
      </p:sp>
    </p:spTree>
    <p:extLst>
      <p:ext uri="{BB962C8B-B14F-4D97-AF65-F5344CB8AC3E}">
        <p14:creationId xmlns:p14="http://schemas.microsoft.com/office/powerpoint/2010/main" val="41449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5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6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6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7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8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9.xml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0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1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1.xml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1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1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4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4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5.xml"/></Relationships>
</file>

<file path=ppt/slideLayouts/_rels/slideLayout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6.xml"/></Relationships>
</file>

<file path=ppt/slideLayouts/_rels/slideLayout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6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7.xml"/></Relationships>
</file>

<file path=ppt/slideLayouts/_rels/slideLayout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7.xml"/></Relationships>
</file>

<file path=ppt/slideLayouts/_rels/slideLayout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7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8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8.xml"/></Relationships>
</file>

<file path=ppt/slideLayouts/_rels/slideLayout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8.xml"/></Relationships>
</file>

<file path=ppt/slideLayouts/_rels/slideLayout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8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9.xml"/></Relationships>
</file>

<file path=ppt/slideLayouts/_rels/slideLayout5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0.xml"/></Relationships>
</file>

<file path=ppt/slideLayouts/_rels/slideLayout5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1.xml"/></Relationships>
</file>

<file path=ppt/slideLayouts/_rels/slideLayout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1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2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6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5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5.xml"/></Relationships>
</file>

<file path=ppt/slideLayouts/_rels/slideLayout6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5.xml"/></Relationships>
</file>

<file path=ppt/slideLayouts/_rels/slideLayout6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5.xml"/></Relationships>
</file>

<file path=ppt/slideLayouts/_rels/slideLayout6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5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6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7.xml"/></Relationships>
</file>

<file path=ppt/slideLayouts/_rels/slideLayout6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7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8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8.xml"/></Relationships>
</file>

<file path=ppt/slideLayouts/_rels/slideLayout6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8.xml"/></Relationships>
</file>

<file path=ppt/slideLayouts/_rels/slideLayout6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8.xml"/></Relationships>
</file>

<file path=ppt/slideLayouts/_rels/slideLayout6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102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9503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7770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001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6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0966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5632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514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6778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4878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03909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2121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440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14" y="97996"/>
            <a:ext cx="9744604" cy="8434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8010" y="1679928"/>
            <a:ext cx="4788297" cy="56277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5124318" y="1679928"/>
            <a:ext cx="4788297" cy="562775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57357"/>
      </p:ext>
    </p:extLst>
  </p:cSld>
  <p:clrMapOvr>
    <a:masterClrMapping/>
  </p:clrMapOvr>
  <p:transition>
    <p:pull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78544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02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0080625" cy="75745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448" y="335986"/>
            <a:ext cx="2352146" cy="402483"/>
          </a:xfrm>
        </p:spPr>
        <p:txBody>
          <a:bodyPr/>
          <a:lstStyle/>
          <a:p>
            <a:fld id="{2CAACEC7-736A-2446-88C8-E6FD512283D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4345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66B56A-F892-4A4E-ADED-BE6B2C57C9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078" y="1237197"/>
            <a:ext cx="7560469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DDF3959-5297-4329-8B6E-2A2D2043B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078" y="3970580"/>
            <a:ext cx="7560469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79" indent="0" algn="ctr">
              <a:buNone/>
              <a:defRPr sz="1653"/>
            </a:lvl2pPr>
            <a:lvl3pPr marL="755957" indent="0" algn="ctr">
              <a:buNone/>
              <a:defRPr sz="1488"/>
            </a:lvl3pPr>
            <a:lvl4pPr marL="1133936" indent="0" algn="ctr">
              <a:buNone/>
              <a:defRPr sz="1323"/>
            </a:lvl4pPr>
            <a:lvl5pPr marL="1511915" indent="0" algn="ctr">
              <a:buNone/>
              <a:defRPr sz="1323"/>
            </a:lvl5pPr>
            <a:lvl6pPr marL="1889893" indent="0" algn="ctr">
              <a:buNone/>
              <a:defRPr sz="1323"/>
            </a:lvl6pPr>
            <a:lvl7pPr marL="2267872" indent="0" algn="ctr">
              <a:buNone/>
              <a:defRPr sz="1323"/>
            </a:lvl7pPr>
            <a:lvl8pPr marL="2645851" indent="0" algn="ctr">
              <a:buNone/>
              <a:defRPr sz="1323"/>
            </a:lvl8pPr>
            <a:lvl9pPr marL="3023829" indent="0" algn="ctr">
              <a:buNone/>
              <a:defRPr sz="1323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2836665-C4D0-4CC2-BB32-60BA609BC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5774-B496-47BF-A40C-9AFE08C96C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978745F-2A3D-4654-B453-B15644CF7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96E2646-BC59-400A-A57A-B0B07651F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3F89-D721-4A6E-8305-E5CB8D55C4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9466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96339F-3C4A-4C34-B26C-DC5676088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A755F40-4BF3-49CF-8119-D0C443A19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226F7A0-F169-4F8E-83A3-ED2AAC4AF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5774-B496-47BF-A40C-9AFE08C96C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1C230C4-452E-4072-8CF5-29D43C5E7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F8A9F32-26E4-4AE0-9DE0-B5D5A4DBA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3F89-D721-4A6E-8305-E5CB8D55C4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6604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FAC6EB-C16A-4887-908E-62E49F77D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93" y="1884671"/>
            <a:ext cx="8694539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7B3FCF9-F49B-4973-83C1-7335460F7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793" y="5059035"/>
            <a:ext cx="8694539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7979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57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1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9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7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5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2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BAB82B4-5CED-4235-90EF-DC0CB9370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5774-B496-47BF-A40C-9AFE08C96C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A9ED340-A9D9-43B1-8FC3-A7A104D83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59FB4FC-69B8-4933-9FC6-10E95264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3F89-D721-4A6E-8305-E5CB8D55C4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3294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AF986D-2748-4C01-9CAA-F6CD4D053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5D63E6D-057A-47BA-9AB7-14C705A8BD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043" y="2012414"/>
            <a:ext cx="4284266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4F8EE13-62E0-4A22-8A62-370F798CB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3316" y="2012414"/>
            <a:ext cx="4284266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7F774B1-010B-41EA-B564-3754D50B4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5774-B496-47BF-A40C-9AFE08C96C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E43963F-E8C8-4C04-9454-F6D1B3CEE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67063F1-6FDA-43BF-9C8D-17F2262C3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3F89-D721-4A6E-8305-E5CB8D55C4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5231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F8AFF7-3A45-4729-91F7-5D3F6FBF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56" y="402484"/>
            <a:ext cx="8694539" cy="14611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9B546EC-4F77-4F14-8239-AA155BA5E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4357" y="1853171"/>
            <a:ext cx="426457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79" indent="0">
              <a:buNone/>
              <a:defRPr sz="1653" b="1"/>
            </a:lvl2pPr>
            <a:lvl3pPr marL="755957" indent="0">
              <a:buNone/>
              <a:defRPr sz="1488" b="1"/>
            </a:lvl3pPr>
            <a:lvl4pPr marL="1133936" indent="0">
              <a:buNone/>
              <a:defRPr sz="1323" b="1"/>
            </a:lvl4pPr>
            <a:lvl5pPr marL="1511915" indent="0">
              <a:buNone/>
              <a:defRPr sz="1323" b="1"/>
            </a:lvl5pPr>
            <a:lvl6pPr marL="1889893" indent="0">
              <a:buNone/>
              <a:defRPr sz="1323" b="1"/>
            </a:lvl6pPr>
            <a:lvl7pPr marL="2267872" indent="0">
              <a:buNone/>
              <a:defRPr sz="1323" b="1"/>
            </a:lvl7pPr>
            <a:lvl8pPr marL="2645851" indent="0">
              <a:buNone/>
              <a:defRPr sz="1323" b="1"/>
            </a:lvl8pPr>
            <a:lvl9pPr marL="3023829" indent="0">
              <a:buNone/>
              <a:defRPr sz="132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3439567-66DD-4DCE-AB95-01E8EDA60B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357" y="2761381"/>
            <a:ext cx="4264576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4D000E1-ECD6-4101-9C65-16F4D5910F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317" y="1853171"/>
            <a:ext cx="4285579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79" indent="0">
              <a:buNone/>
              <a:defRPr sz="1653" b="1"/>
            </a:lvl2pPr>
            <a:lvl3pPr marL="755957" indent="0">
              <a:buNone/>
              <a:defRPr sz="1488" b="1"/>
            </a:lvl3pPr>
            <a:lvl4pPr marL="1133936" indent="0">
              <a:buNone/>
              <a:defRPr sz="1323" b="1"/>
            </a:lvl4pPr>
            <a:lvl5pPr marL="1511915" indent="0">
              <a:buNone/>
              <a:defRPr sz="1323" b="1"/>
            </a:lvl5pPr>
            <a:lvl6pPr marL="1889893" indent="0">
              <a:buNone/>
              <a:defRPr sz="1323" b="1"/>
            </a:lvl6pPr>
            <a:lvl7pPr marL="2267872" indent="0">
              <a:buNone/>
              <a:defRPr sz="1323" b="1"/>
            </a:lvl7pPr>
            <a:lvl8pPr marL="2645851" indent="0">
              <a:buNone/>
              <a:defRPr sz="1323" b="1"/>
            </a:lvl8pPr>
            <a:lvl9pPr marL="3023829" indent="0">
              <a:buNone/>
              <a:defRPr sz="132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C4156CF-8A70-4981-86DC-324A4F1415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317" y="2761381"/>
            <a:ext cx="4285579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826EF15-4B38-44A4-BAB7-603221B1C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5774-B496-47BF-A40C-9AFE08C96C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1970E9A-D0BA-4E45-85DF-3B9109AF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44D791B-31E4-4A35-B45C-86D7FE64A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3F89-D721-4A6E-8305-E5CB8D55C4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89179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5D63AE-8E5A-4FE5-AA86-C79A1AAC6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3825CA6-8904-48CB-9715-C6CD45091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5774-B496-47BF-A40C-9AFE08C96C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8F56ADF-A4BB-4074-A189-8F84D5670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89C6FFD-0155-41BC-85B0-2547CBFE6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3F89-D721-4A6E-8305-E5CB8D55C4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7453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494E699-83FB-492E-A69F-B2D94234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5774-B496-47BF-A40C-9AFE08C96C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5F0E0C7-4CEC-4D43-A83E-27B8A6A69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296CDEE-5039-48D7-8CAB-24212E3B5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3F89-D721-4A6E-8305-E5CB8D55C4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05138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42DE9A-91AB-407B-9594-90B5F0F75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FF3CD92-C4B3-4740-84D6-393D1F989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306F0E1-BCB9-402E-937B-EBA8D8197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B0802FA-97DF-4D03-AAA4-988CC59F5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5774-B496-47BF-A40C-9AFE08C96C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52F01FE-0D10-4088-B5D7-137206E1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FB194E1-5E1F-4AE8-9B72-FEEE7D1BF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3F89-D721-4A6E-8305-E5CB8D55C4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07109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BECFAF-4966-44E7-9250-B892D64B4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A5BD44B-8351-4C15-9A29-A5944DB513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 marL="0" indent="0">
              <a:buNone/>
              <a:defRPr sz="2646"/>
            </a:lvl1pPr>
            <a:lvl2pPr marL="377979" indent="0">
              <a:buNone/>
              <a:defRPr sz="2315"/>
            </a:lvl2pPr>
            <a:lvl3pPr marL="755957" indent="0">
              <a:buNone/>
              <a:defRPr sz="1984"/>
            </a:lvl3pPr>
            <a:lvl4pPr marL="1133936" indent="0">
              <a:buNone/>
              <a:defRPr sz="1653"/>
            </a:lvl4pPr>
            <a:lvl5pPr marL="1511915" indent="0">
              <a:buNone/>
              <a:defRPr sz="1653"/>
            </a:lvl5pPr>
            <a:lvl6pPr marL="1889893" indent="0">
              <a:buNone/>
              <a:defRPr sz="1653"/>
            </a:lvl6pPr>
            <a:lvl7pPr marL="2267872" indent="0">
              <a:buNone/>
              <a:defRPr sz="1653"/>
            </a:lvl7pPr>
            <a:lvl8pPr marL="2645851" indent="0">
              <a:buNone/>
              <a:defRPr sz="1653"/>
            </a:lvl8pPr>
            <a:lvl9pPr marL="3023829" indent="0">
              <a:buNone/>
              <a:defRPr sz="1653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B3E970A-7C86-4DFC-8A14-835ACB134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CF51F7B-2CE1-4130-9FFF-5FB59BE77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5774-B496-47BF-A40C-9AFE08C96C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209AEA3-E712-4D1E-A1C8-DC90D08FE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21BCD4A-C36C-4F92-9A21-214B8B710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3F89-D721-4A6E-8305-E5CB8D55C4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836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35418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124651-352D-4A5C-817C-FE242B8C0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F56640D-DC53-4637-896F-755A84C59E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31D383B-CE62-48AE-BAF1-377CDB62A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5774-B496-47BF-A40C-9AFE08C96C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20ED156-A083-4FBC-82B1-F0EA1505A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25534DB-341D-4D22-A992-420A69CE7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3F89-D721-4A6E-8305-E5CB8D55C4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47770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9B3A786-74C2-4C02-BAEF-7FD5913BA9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13948" y="402483"/>
            <a:ext cx="2173635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05E58B3-B882-4EC9-9DE6-34B93F7A7B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3044" y="402483"/>
            <a:ext cx="6394896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8BC6D08-DC4B-46DD-9646-D66746C35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5774-B496-47BF-A40C-9AFE08C96C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5D8F34C-0C6F-4FA6-8D78-B9F8F68BB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D0C7148-5498-4498-8C34-E2A30836D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3F89-D721-4A6E-8305-E5CB8D55C4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6138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35780" y="6971703"/>
            <a:ext cx="8806656" cy="290488"/>
          </a:xfrm>
        </p:spPr>
        <p:txBody>
          <a:bodyPr anchor="b"/>
          <a:lstStyle>
            <a:lvl1pPr marL="0" indent="0">
              <a:buFontTx/>
              <a:buNone/>
              <a:defRPr sz="992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7"/>
          </p:nvPr>
        </p:nvSpPr>
        <p:spPr>
          <a:xfrm>
            <a:off x="535781" y="7195691"/>
            <a:ext cx="8821890" cy="300987"/>
          </a:xfrm>
        </p:spPr>
        <p:txBody>
          <a:bodyPr/>
          <a:lstStyle>
            <a:lvl1pPr marL="0" indent="0">
              <a:buNone/>
              <a:defRPr sz="661">
                <a:solidFill>
                  <a:schemeClr val="accent3"/>
                </a:solidFill>
              </a:defRPr>
            </a:lvl1pPr>
            <a:lvl2pPr>
              <a:defRPr sz="661">
                <a:solidFill>
                  <a:schemeClr val="accent3"/>
                </a:solidFill>
              </a:defRPr>
            </a:lvl2pPr>
            <a:lvl3pPr>
              <a:defRPr sz="661">
                <a:solidFill>
                  <a:schemeClr val="accent3"/>
                </a:solidFill>
              </a:defRPr>
            </a:lvl3pPr>
            <a:lvl4pPr>
              <a:defRPr sz="661">
                <a:solidFill>
                  <a:schemeClr val="accent3"/>
                </a:solidFill>
              </a:defRPr>
            </a:lvl4pPr>
            <a:lvl5pPr>
              <a:defRPr sz="66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D6EFA-8C51-4826-907A-07826176BCEA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84055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35780" y="6972364"/>
            <a:ext cx="8806656" cy="290488"/>
          </a:xfrm>
        </p:spPr>
        <p:txBody>
          <a:bodyPr anchor="b"/>
          <a:lstStyle>
            <a:lvl1pPr marL="0" indent="0">
              <a:buFontTx/>
              <a:buNone/>
              <a:defRPr sz="992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17C7C-F067-4A74-995D-F48E562F0AB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5486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35780" y="6971703"/>
            <a:ext cx="8806656" cy="290488"/>
          </a:xfrm>
        </p:spPr>
        <p:txBody>
          <a:bodyPr anchor="b"/>
          <a:lstStyle>
            <a:lvl1pPr marL="0" indent="0">
              <a:buFontTx/>
              <a:buNone/>
              <a:defRPr sz="992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7"/>
          </p:nvPr>
        </p:nvSpPr>
        <p:spPr>
          <a:xfrm>
            <a:off x="535781" y="7195691"/>
            <a:ext cx="6350000" cy="300987"/>
          </a:xfrm>
        </p:spPr>
        <p:txBody>
          <a:bodyPr/>
          <a:lstStyle>
            <a:lvl1pPr marL="0" indent="0">
              <a:buNone/>
              <a:defRPr sz="661">
                <a:solidFill>
                  <a:schemeClr val="accent3"/>
                </a:solidFill>
              </a:defRPr>
            </a:lvl1pPr>
            <a:lvl2pPr>
              <a:defRPr sz="661">
                <a:solidFill>
                  <a:schemeClr val="accent3"/>
                </a:solidFill>
              </a:defRPr>
            </a:lvl2pPr>
            <a:lvl3pPr>
              <a:defRPr sz="661">
                <a:solidFill>
                  <a:schemeClr val="accent3"/>
                </a:solidFill>
              </a:defRPr>
            </a:lvl3pPr>
            <a:lvl4pPr>
              <a:defRPr sz="661">
                <a:solidFill>
                  <a:schemeClr val="accent3"/>
                </a:solidFill>
              </a:defRPr>
            </a:lvl4pPr>
            <a:lvl5pPr>
              <a:defRPr sz="66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84C09-6B43-4D68-A67B-05ABD4605A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215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35780" y="6972364"/>
            <a:ext cx="8806656" cy="290488"/>
          </a:xfrm>
        </p:spPr>
        <p:txBody>
          <a:bodyPr anchor="b"/>
          <a:lstStyle>
            <a:lvl1pPr marL="0" indent="0">
              <a:buFontTx/>
              <a:buNone/>
              <a:defRPr sz="992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7ECD9-1F0B-4AF2-9E8B-5C56294D4D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6790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35780" y="6972364"/>
            <a:ext cx="8806656" cy="290488"/>
          </a:xfrm>
        </p:spPr>
        <p:txBody>
          <a:bodyPr anchor="b"/>
          <a:lstStyle>
            <a:lvl1pPr marL="0" indent="0">
              <a:buFontTx/>
              <a:buNone/>
              <a:defRPr sz="992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10"/>
          <p:cNvSpPr>
            <a:spLocks noGrp="1"/>
          </p:cNvSpPr>
          <p:nvPr>
            <p:ph sz="quarter" idx="17"/>
          </p:nvPr>
        </p:nvSpPr>
        <p:spPr>
          <a:xfrm>
            <a:off x="535781" y="7194588"/>
            <a:ext cx="6350000" cy="300987"/>
          </a:xfrm>
        </p:spPr>
        <p:txBody>
          <a:bodyPr/>
          <a:lstStyle>
            <a:lvl1pPr marL="0" indent="0">
              <a:buNone/>
              <a:defRPr sz="661">
                <a:solidFill>
                  <a:schemeClr val="accent3"/>
                </a:solidFill>
              </a:defRPr>
            </a:lvl1pPr>
            <a:lvl2pPr>
              <a:defRPr sz="661">
                <a:solidFill>
                  <a:schemeClr val="accent3"/>
                </a:solidFill>
              </a:defRPr>
            </a:lvl2pPr>
            <a:lvl3pPr>
              <a:defRPr sz="661">
                <a:solidFill>
                  <a:schemeClr val="accent3"/>
                </a:solidFill>
              </a:defRPr>
            </a:lvl3pPr>
            <a:lvl4pPr>
              <a:defRPr sz="661">
                <a:solidFill>
                  <a:schemeClr val="accent3"/>
                </a:solidFill>
              </a:defRPr>
            </a:lvl4pPr>
            <a:lvl5pPr>
              <a:defRPr sz="66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0A749-2F81-446B-8068-3878884F613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025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4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7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20" indent="0" algn="ctr">
              <a:buNone/>
              <a:defRPr/>
            </a:lvl2pPr>
            <a:lvl3pPr marL="1007838" indent="0" algn="ctr">
              <a:buNone/>
              <a:defRPr/>
            </a:lvl3pPr>
            <a:lvl4pPr marL="1511758" indent="0" algn="ctr">
              <a:buNone/>
              <a:defRPr/>
            </a:lvl4pPr>
            <a:lvl5pPr marL="2015677" indent="0" algn="ctr">
              <a:buNone/>
              <a:defRPr/>
            </a:lvl5pPr>
            <a:lvl6pPr marL="2519597" indent="0" algn="ctr">
              <a:buNone/>
              <a:defRPr/>
            </a:lvl6pPr>
            <a:lvl7pPr marL="3023515" indent="0" algn="ctr">
              <a:buNone/>
              <a:defRPr/>
            </a:lvl7pPr>
            <a:lvl8pPr marL="3527435" indent="0" algn="ctr">
              <a:buNone/>
              <a:defRPr/>
            </a:lvl8pPr>
            <a:lvl9pPr marL="4031354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12446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6377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6"/>
            <a:ext cx="8568531" cy="1501435"/>
          </a:xfrm>
        </p:spPr>
        <p:txBody>
          <a:bodyPr anchor="t"/>
          <a:lstStyle>
            <a:lvl1pPr algn="l">
              <a:defRPr sz="4408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5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20" indent="0">
              <a:buNone/>
              <a:defRPr sz="1984"/>
            </a:lvl2pPr>
            <a:lvl3pPr marL="1007838" indent="0">
              <a:buNone/>
              <a:defRPr sz="1764"/>
            </a:lvl3pPr>
            <a:lvl4pPr marL="1511758" indent="0">
              <a:buNone/>
              <a:defRPr sz="1543"/>
            </a:lvl4pPr>
            <a:lvl5pPr marL="2015677" indent="0">
              <a:buNone/>
              <a:defRPr sz="1543"/>
            </a:lvl5pPr>
            <a:lvl6pPr marL="2519597" indent="0">
              <a:buNone/>
              <a:defRPr sz="1543"/>
            </a:lvl6pPr>
            <a:lvl7pPr marL="3023515" indent="0">
              <a:buNone/>
              <a:defRPr sz="1543"/>
            </a:lvl7pPr>
            <a:lvl8pPr marL="3527435" indent="0">
              <a:buNone/>
              <a:defRPr sz="1543"/>
            </a:lvl8pPr>
            <a:lvl9pPr marL="4031354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593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80095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5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5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2245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20" indent="0">
              <a:buNone/>
              <a:defRPr sz="2205" b="1"/>
            </a:lvl2pPr>
            <a:lvl3pPr marL="1007838" indent="0">
              <a:buNone/>
              <a:defRPr sz="1984" b="1"/>
            </a:lvl3pPr>
            <a:lvl4pPr marL="1511758" indent="0">
              <a:buNone/>
              <a:defRPr sz="1764" b="1"/>
            </a:lvl4pPr>
            <a:lvl5pPr marL="2015677" indent="0">
              <a:buNone/>
              <a:defRPr sz="1764" b="1"/>
            </a:lvl5pPr>
            <a:lvl6pPr marL="2519597" indent="0">
              <a:buNone/>
              <a:defRPr sz="1764" b="1"/>
            </a:lvl6pPr>
            <a:lvl7pPr marL="3023515" indent="0">
              <a:buNone/>
              <a:defRPr sz="1764" b="1"/>
            </a:lvl7pPr>
            <a:lvl8pPr marL="3527435" indent="0">
              <a:buNone/>
              <a:defRPr sz="1764" b="1"/>
            </a:lvl8pPr>
            <a:lvl9pPr marL="4031354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6" y="1692179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20" indent="0">
              <a:buNone/>
              <a:defRPr sz="2205" b="1"/>
            </a:lvl2pPr>
            <a:lvl3pPr marL="1007838" indent="0">
              <a:buNone/>
              <a:defRPr sz="1984" b="1"/>
            </a:lvl3pPr>
            <a:lvl4pPr marL="1511758" indent="0">
              <a:buNone/>
              <a:defRPr sz="1764" b="1"/>
            </a:lvl4pPr>
            <a:lvl5pPr marL="2015677" indent="0">
              <a:buNone/>
              <a:defRPr sz="1764" b="1"/>
            </a:lvl5pPr>
            <a:lvl6pPr marL="2519597" indent="0">
              <a:buNone/>
              <a:defRPr sz="1764" b="1"/>
            </a:lvl6pPr>
            <a:lvl7pPr marL="3023515" indent="0">
              <a:buNone/>
              <a:defRPr sz="1764" b="1"/>
            </a:lvl7pPr>
            <a:lvl8pPr marL="3527435" indent="0">
              <a:buNone/>
              <a:defRPr sz="1764" b="1"/>
            </a:lvl8pPr>
            <a:lvl9pPr marL="4031354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6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20637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2645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0697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6" y="301002"/>
            <a:ext cx="5635349" cy="6451973"/>
          </a:xfrm>
        </p:spPr>
        <p:txBody>
          <a:bodyPr/>
          <a:lstStyle>
            <a:lvl1pPr>
              <a:defRPr sz="3526"/>
            </a:lvl1pPr>
            <a:lvl2pPr>
              <a:defRPr sz="3085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7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20" indent="0">
              <a:buNone/>
              <a:defRPr sz="1323"/>
            </a:lvl2pPr>
            <a:lvl3pPr marL="1007838" indent="0">
              <a:buNone/>
              <a:defRPr sz="1102"/>
            </a:lvl3pPr>
            <a:lvl4pPr marL="1511758" indent="0">
              <a:buNone/>
              <a:defRPr sz="992"/>
            </a:lvl4pPr>
            <a:lvl5pPr marL="2015677" indent="0">
              <a:buNone/>
              <a:defRPr sz="992"/>
            </a:lvl5pPr>
            <a:lvl6pPr marL="2519597" indent="0">
              <a:buNone/>
              <a:defRPr sz="992"/>
            </a:lvl6pPr>
            <a:lvl7pPr marL="3023515" indent="0">
              <a:buNone/>
              <a:defRPr sz="992"/>
            </a:lvl7pPr>
            <a:lvl8pPr marL="3527435" indent="0">
              <a:buNone/>
              <a:defRPr sz="992"/>
            </a:lvl8pPr>
            <a:lvl9pPr marL="4031354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10532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6"/>
            </a:lvl1pPr>
            <a:lvl2pPr marL="503920" indent="0">
              <a:buNone/>
              <a:defRPr sz="3085"/>
            </a:lvl2pPr>
            <a:lvl3pPr marL="1007838" indent="0">
              <a:buNone/>
              <a:defRPr sz="2646"/>
            </a:lvl3pPr>
            <a:lvl4pPr marL="1511758" indent="0">
              <a:buNone/>
              <a:defRPr sz="2205"/>
            </a:lvl4pPr>
            <a:lvl5pPr marL="2015677" indent="0">
              <a:buNone/>
              <a:defRPr sz="2205"/>
            </a:lvl5pPr>
            <a:lvl6pPr marL="2519597" indent="0">
              <a:buNone/>
              <a:defRPr sz="2205"/>
            </a:lvl6pPr>
            <a:lvl7pPr marL="3023515" indent="0">
              <a:buNone/>
              <a:defRPr sz="2205"/>
            </a:lvl7pPr>
            <a:lvl8pPr marL="3527435" indent="0">
              <a:buNone/>
              <a:defRPr sz="2205"/>
            </a:lvl8pPr>
            <a:lvl9pPr marL="4031354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20" indent="0">
              <a:buNone/>
              <a:defRPr sz="1323"/>
            </a:lvl2pPr>
            <a:lvl3pPr marL="1007838" indent="0">
              <a:buNone/>
              <a:defRPr sz="1102"/>
            </a:lvl3pPr>
            <a:lvl4pPr marL="1511758" indent="0">
              <a:buNone/>
              <a:defRPr sz="992"/>
            </a:lvl4pPr>
            <a:lvl5pPr marL="2015677" indent="0">
              <a:buNone/>
              <a:defRPr sz="992"/>
            </a:lvl5pPr>
            <a:lvl6pPr marL="2519597" indent="0">
              <a:buNone/>
              <a:defRPr sz="992"/>
            </a:lvl6pPr>
            <a:lvl7pPr marL="3023515" indent="0">
              <a:buNone/>
              <a:defRPr sz="992"/>
            </a:lvl7pPr>
            <a:lvl8pPr marL="3527435" indent="0">
              <a:buNone/>
              <a:defRPr sz="992"/>
            </a:lvl8pPr>
            <a:lvl9pPr marL="4031354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58972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4169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5517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19124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879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8663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84614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3317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14" y="97996"/>
            <a:ext cx="9744604" cy="8434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8010" y="1679928"/>
            <a:ext cx="4788297" cy="56277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5124319" y="1679928"/>
            <a:ext cx="4788297" cy="562775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14488"/>
      </p:ext>
    </p:extLst>
  </p:cSld>
  <p:clrMapOvr>
    <a:masterClrMapping/>
  </p:clrMapOvr>
  <p:transition>
    <p:pull dir="ld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7386437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88">
              <a:solidFill>
                <a:prstClr val="white"/>
              </a:solidFill>
            </a:endParaRPr>
          </a:p>
        </p:txBody>
      </p:sp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8330519" y="6682963"/>
            <a:ext cx="1403587" cy="503978"/>
            <a:chOff x="1236771" y="3796441"/>
            <a:chExt cx="5855509" cy="2008823"/>
          </a:xfrm>
        </p:grpSpPr>
        <p:sp>
          <p:nvSpPr>
            <p:cNvPr id="4" name="Полилиния 3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31">
                <a:solidFill>
                  <a:prstClr val="white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31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88">
                  <a:noFill/>
                  <a:latin typeface="Calibri" panose="020F0502020204030204" pitchFamily="34" charset="0"/>
                </a:rPr>
                <a:t> </a:t>
              </a:r>
            </a:p>
          </p:txBody>
        </p:sp>
      </p:grpSp>
      <p:sp>
        <p:nvSpPr>
          <p:cNvPr id="7" name="Прямоугольник 9"/>
          <p:cNvSpPr/>
          <p:nvPr userDrawn="1"/>
        </p:nvSpPr>
        <p:spPr>
          <a:xfrm>
            <a:off x="-14001" y="-17498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88">
              <a:solidFill>
                <a:prstClr val="white"/>
              </a:solidFill>
            </a:endParaRP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504031" y="7006702"/>
            <a:ext cx="2352146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C6EBC25-B95E-4CAC-B914-357B58FADCDF}" type="datetimeFigureOut">
              <a:rPr lang="ru-RU" sz="1488">
                <a:solidFill>
                  <a:prstClr val="black"/>
                </a:solidFill>
              </a:rPr>
              <a:pPr>
                <a:defRPr/>
              </a:pPr>
              <a:t>31.05.2019</a:t>
            </a:fld>
            <a:endParaRPr lang="ru-RU" sz="1488">
              <a:solidFill>
                <a:prstClr val="black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7006702"/>
            <a:ext cx="3192198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sz="1488">
              <a:solidFill>
                <a:prstClr val="black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7006702"/>
            <a:ext cx="235214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E35FCFE-FF4D-4F69-BE67-B858FBF21DE3}" type="slidenum">
              <a:rPr lang="ru-RU" altLang="ru-RU" sz="1488">
                <a:solidFill>
                  <a:prstClr val="black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ru-RU" altLang="ru-RU" sz="1488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62222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7386435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grpSp>
        <p:nvGrpSpPr>
          <p:cNvPr id="5" name="Группа 7"/>
          <p:cNvGrpSpPr>
            <a:grpSpLocks/>
          </p:cNvGrpSpPr>
          <p:nvPr userDrawn="1"/>
        </p:nvGrpSpPr>
        <p:grpSpPr bwMode="auto">
          <a:xfrm>
            <a:off x="8330518" y="6682963"/>
            <a:ext cx="1403587" cy="503978"/>
            <a:chOff x="1236771" y="3796441"/>
            <a:chExt cx="5855509" cy="2008823"/>
          </a:xfrm>
        </p:grpSpPr>
        <p:sp>
          <p:nvSpPr>
            <p:cNvPr id="6" name="Полилиния 5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 sz="1984">
                  <a:noFill/>
                  <a:latin typeface="Calibri"/>
                </a:rPr>
                <a:t> </a:t>
              </a:r>
            </a:p>
          </p:txBody>
        </p:sp>
      </p:grpSp>
      <p:sp>
        <p:nvSpPr>
          <p:cNvPr id="9" name="Прямоугольник 9"/>
          <p:cNvSpPr/>
          <p:nvPr userDrawn="1"/>
        </p:nvSpPr>
        <p:spPr>
          <a:xfrm>
            <a:off x="-14001" y="-17498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504031" y="540864"/>
            <a:ext cx="9072563" cy="61958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2" name="Текст 2"/>
          <p:cNvSpPr>
            <a:spLocks noGrp="1"/>
          </p:cNvSpPr>
          <p:nvPr>
            <p:ph idx="1"/>
          </p:nvPr>
        </p:nvSpPr>
        <p:spPr>
          <a:xfrm>
            <a:off x="504031" y="1477949"/>
            <a:ext cx="9072563" cy="373064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469351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7386435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8330518" y="6682963"/>
            <a:ext cx="1403587" cy="503978"/>
            <a:chOff x="1236771" y="3796441"/>
            <a:chExt cx="5855509" cy="2008823"/>
          </a:xfrm>
        </p:grpSpPr>
        <p:sp>
          <p:nvSpPr>
            <p:cNvPr id="4" name="Полилиния 3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984">
                  <a:noFill/>
                  <a:latin typeface="Calibri" panose="020F0502020204030204" pitchFamily="34" charset="0"/>
                </a:rPr>
                <a:t> </a:t>
              </a:r>
            </a:p>
          </p:txBody>
        </p:sp>
      </p:grpSp>
      <p:sp>
        <p:nvSpPr>
          <p:cNvPr id="7" name="Прямоугольник 9"/>
          <p:cNvSpPr/>
          <p:nvPr userDrawn="1"/>
        </p:nvSpPr>
        <p:spPr>
          <a:xfrm>
            <a:off x="-14001" y="-17498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504031" y="7006700"/>
            <a:ext cx="2352146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681C68E-B85F-4068-A92D-0F9436486232}" type="datetimeFigureOut">
              <a:rPr lang="ru-RU" sz="1984">
                <a:solidFill>
                  <a:prstClr val="black"/>
                </a:solidFill>
              </a:rPr>
              <a:pPr>
                <a:defRPr/>
              </a:pPr>
              <a:t>31.05.2019</a:t>
            </a:fld>
            <a:endParaRPr lang="ru-RU" sz="1984">
              <a:solidFill>
                <a:prstClr val="black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7006700"/>
            <a:ext cx="3192198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sz="1984">
              <a:solidFill>
                <a:prstClr val="black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7006700"/>
            <a:ext cx="235214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5850A12-3325-42C0-8C87-EA81A00B1263}" type="slidenum">
              <a:rPr lang="ru-RU" altLang="ru-RU" sz="1984">
                <a:solidFill>
                  <a:prstClr val="black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ru-RU" altLang="ru-RU" sz="1984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66924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02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0080625" cy="75745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448" y="335987"/>
            <a:ext cx="2352146" cy="402483"/>
          </a:xfrm>
        </p:spPr>
        <p:txBody>
          <a:bodyPr/>
          <a:lstStyle/>
          <a:p>
            <a:fld id="{2CAACEC7-736A-2446-88C8-E6FD512283D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27264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7386435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646" b="1">
              <a:solidFill>
                <a:srgbClr val="FFFFFF"/>
              </a:solidFill>
            </a:endParaRPr>
          </a:p>
        </p:txBody>
      </p:sp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8330518" y="6682963"/>
            <a:ext cx="1403587" cy="503978"/>
            <a:chOff x="1236771" y="3796441"/>
            <a:chExt cx="5855509" cy="2008823"/>
          </a:xfrm>
        </p:grpSpPr>
        <p:sp>
          <p:nvSpPr>
            <p:cNvPr id="4" name="Полилиния 3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 b="1">
                <a:solidFill>
                  <a:srgbClr val="FFFFFF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 b="1">
                <a:solidFill>
                  <a:srgbClr val="FFFFFF"/>
                </a:solidFill>
              </a:endParaRPr>
            </a:p>
          </p:txBody>
        </p:sp>
        <p:sp>
          <p:nvSpPr>
            <p:cNvPr id="6" name="TextBox 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646" b="1">
                  <a:noFill/>
                </a:rPr>
                <a:t> </a:t>
              </a:r>
            </a:p>
          </p:txBody>
        </p:sp>
      </p:grpSp>
      <p:sp>
        <p:nvSpPr>
          <p:cNvPr id="7" name="Прямоугольник 9"/>
          <p:cNvSpPr/>
          <p:nvPr userDrawn="1"/>
        </p:nvSpPr>
        <p:spPr>
          <a:xfrm>
            <a:off x="-14001" y="-17498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646" b="1">
              <a:solidFill>
                <a:srgbClr val="FFFFFF"/>
              </a:solidFill>
            </a:endParaRP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504031" y="7006700"/>
            <a:ext cx="2352146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1250F91-FB24-4385-89F5-9A127E6A0765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31.05.2019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7006700"/>
            <a:ext cx="3192198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7006700"/>
            <a:ext cx="235214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9F0DF342-A196-4005-A4C9-0FB806BF453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82165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504031" y="302739"/>
            <a:ext cx="9072563" cy="645022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D23D7-D244-4CFB-95AD-CB8B1FBB611D}" type="datetimeFigureOut">
              <a:rPr lang="de-AT">
                <a:solidFill>
                  <a:srgbClr val="000000"/>
                </a:solidFill>
              </a:rPr>
              <a:pPr>
                <a:defRPr/>
              </a:pPr>
              <a:t>31.05.2019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AA9C1-F48C-4A33-8C72-F262167F182D}" type="slidenum">
              <a:rPr lang="de-A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84252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4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378013" indent="0" algn="ctr">
              <a:buNone/>
              <a:defRPr/>
            </a:lvl2pPr>
            <a:lvl3pPr marL="756026" indent="0" algn="ctr">
              <a:buNone/>
              <a:defRPr/>
            </a:lvl3pPr>
            <a:lvl4pPr marL="1134039" indent="0" algn="ctr">
              <a:buNone/>
              <a:defRPr/>
            </a:lvl4pPr>
            <a:lvl5pPr marL="1512052" indent="0" algn="ctr">
              <a:buNone/>
              <a:defRPr/>
            </a:lvl5pPr>
            <a:lvl6pPr marL="1890065" indent="0" algn="ctr">
              <a:buNone/>
              <a:defRPr/>
            </a:lvl6pPr>
            <a:lvl7pPr marL="2268078" indent="0" algn="ctr">
              <a:buNone/>
              <a:defRPr/>
            </a:lvl7pPr>
            <a:lvl8pPr marL="2646091" indent="0" algn="ctr">
              <a:buNone/>
              <a:defRPr/>
            </a:lvl8pPr>
            <a:lvl9pPr marL="3024104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501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670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062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6"/>
            <a:ext cx="8568531" cy="1501435"/>
          </a:xfrm>
        </p:spPr>
        <p:txBody>
          <a:bodyPr anchor="t"/>
          <a:lstStyle>
            <a:lvl1pPr algn="l">
              <a:defRPr sz="3307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1654"/>
            </a:lvl1pPr>
            <a:lvl2pPr marL="378013" indent="0">
              <a:buNone/>
              <a:defRPr sz="1488"/>
            </a:lvl2pPr>
            <a:lvl3pPr marL="756026" indent="0">
              <a:buNone/>
              <a:defRPr sz="1323"/>
            </a:lvl3pPr>
            <a:lvl4pPr marL="1134039" indent="0">
              <a:buNone/>
              <a:defRPr sz="1158"/>
            </a:lvl4pPr>
            <a:lvl5pPr marL="1512052" indent="0">
              <a:buNone/>
              <a:defRPr sz="1158"/>
            </a:lvl5pPr>
            <a:lvl6pPr marL="1890065" indent="0">
              <a:buNone/>
              <a:defRPr sz="1158"/>
            </a:lvl6pPr>
            <a:lvl7pPr marL="2268078" indent="0">
              <a:buNone/>
              <a:defRPr sz="1158"/>
            </a:lvl7pPr>
            <a:lvl8pPr marL="2646091" indent="0">
              <a:buNone/>
              <a:defRPr sz="1158"/>
            </a:lvl8pPr>
            <a:lvl9pPr marL="3024104" indent="0">
              <a:buNone/>
              <a:defRPr sz="115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47767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2315"/>
            </a:lvl1pPr>
            <a:lvl2pPr>
              <a:defRPr sz="1984"/>
            </a:lvl2pPr>
            <a:lvl3pPr>
              <a:defRPr sz="1654"/>
            </a:lvl3pPr>
            <a:lvl4pPr>
              <a:defRPr sz="1488"/>
            </a:lvl4pPr>
            <a:lvl5pPr>
              <a:defRPr sz="1488"/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2315"/>
            </a:lvl1pPr>
            <a:lvl2pPr>
              <a:defRPr sz="1984"/>
            </a:lvl2pPr>
            <a:lvl3pPr>
              <a:defRPr sz="1654"/>
            </a:lvl3pPr>
            <a:lvl4pPr>
              <a:defRPr sz="1488"/>
            </a:lvl4pPr>
            <a:lvl5pPr>
              <a:defRPr sz="1488"/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91498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2" y="1692178"/>
            <a:ext cx="4454026" cy="705219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2" y="2397397"/>
            <a:ext cx="4454026" cy="4355563"/>
          </a:xfrm>
        </p:spPr>
        <p:txBody>
          <a:bodyPr/>
          <a:lstStyle>
            <a:lvl1pPr>
              <a:defRPr sz="1984"/>
            </a:lvl1pPr>
            <a:lvl2pPr>
              <a:defRPr sz="1654"/>
            </a:lvl2pPr>
            <a:lvl3pPr>
              <a:defRPr sz="1488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6" y="1692178"/>
            <a:ext cx="4455776" cy="705219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6" y="2397397"/>
            <a:ext cx="4455776" cy="4355563"/>
          </a:xfrm>
        </p:spPr>
        <p:txBody>
          <a:bodyPr/>
          <a:lstStyle>
            <a:lvl1pPr>
              <a:defRPr sz="1984"/>
            </a:lvl1pPr>
            <a:lvl2pPr>
              <a:defRPr sz="1654"/>
            </a:lvl2pPr>
            <a:lvl3pPr>
              <a:defRPr sz="1488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69796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02033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64046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1654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4" y="301002"/>
            <a:ext cx="5635350" cy="6451973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6"/>
            <a:ext cx="3316456" cy="5171028"/>
          </a:xfrm>
        </p:spPr>
        <p:txBody>
          <a:bodyPr/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20280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1654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158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7280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52860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173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14" y="97996"/>
            <a:ext cx="9744604" cy="8434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8010" y="1679928"/>
            <a:ext cx="4788297" cy="56277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5124318" y="1679928"/>
            <a:ext cx="4788297" cy="562775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09009"/>
      </p:ext>
    </p:extLst>
  </p:cSld>
  <p:clrMapOvr>
    <a:masterClrMapping/>
  </p:clrMapOvr>
  <p:transition>
    <p:pull dir="ld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02984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02335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10814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14" y="97997"/>
            <a:ext cx="9744604" cy="8434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8010" y="1679928"/>
            <a:ext cx="4788297" cy="56277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5124318" y="1679928"/>
            <a:ext cx="4788297" cy="562775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0846"/>
      </p:ext>
    </p:extLst>
  </p:cSld>
  <p:clrMapOvr>
    <a:masterClrMapping/>
  </p:clrMapOvr>
  <p:transition>
    <p:pull dir="ld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02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0080625" cy="75745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448" y="335987"/>
            <a:ext cx="2352146" cy="402483"/>
          </a:xfrm>
        </p:spPr>
        <p:txBody>
          <a:bodyPr/>
          <a:lstStyle/>
          <a:p>
            <a:fld id="{2CAACEC7-736A-2446-88C8-E6FD512283D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43893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4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7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20" indent="0" algn="ctr">
              <a:buNone/>
              <a:defRPr/>
            </a:lvl2pPr>
            <a:lvl3pPr marL="1007838" indent="0" algn="ctr">
              <a:buNone/>
              <a:defRPr/>
            </a:lvl3pPr>
            <a:lvl4pPr marL="1511758" indent="0" algn="ctr">
              <a:buNone/>
              <a:defRPr/>
            </a:lvl4pPr>
            <a:lvl5pPr marL="2015677" indent="0" algn="ctr">
              <a:buNone/>
              <a:defRPr/>
            </a:lvl5pPr>
            <a:lvl6pPr marL="2519597" indent="0" algn="ctr">
              <a:buNone/>
              <a:defRPr/>
            </a:lvl6pPr>
            <a:lvl7pPr marL="3023515" indent="0" algn="ctr">
              <a:buNone/>
              <a:defRPr/>
            </a:lvl7pPr>
            <a:lvl8pPr marL="3527435" indent="0" algn="ctr">
              <a:buNone/>
              <a:defRPr/>
            </a:lvl8pPr>
            <a:lvl9pPr marL="4031354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9096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3804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6"/>
            <a:ext cx="8568531" cy="1501435"/>
          </a:xfrm>
        </p:spPr>
        <p:txBody>
          <a:bodyPr anchor="t"/>
          <a:lstStyle>
            <a:lvl1pPr algn="l">
              <a:defRPr sz="4408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5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20" indent="0">
              <a:buNone/>
              <a:defRPr sz="1984"/>
            </a:lvl2pPr>
            <a:lvl3pPr marL="1007838" indent="0">
              <a:buNone/>
              <a:defRPr sz="1764"/>
            </a:lvl3pPr>
            <a:lvl4pPr marL="1511758" indent="0">
              <a:buNone/>
              <a:defRPr sz="1543"/>
            </a:lvl4pPr>
            <a:lvl5pPr marL="2015677" indent="0">
              <a:buNone/>
              <a:defRPr sz="1543"/>
            </a:lvl5pPr>
            <a:lvl6pPr marL="2519597" indent="0">
              <a:buNone/>
              <a:defRPr sz="1543"/>
            </a:lvl6pPr>
            <a:lvl7pPr marL="3023515" indent="0">
              <a:buNone/>
              <a:defRPr sz="1543"/>
            </a:lvl7pPr>
            <a:lvl8pPr marL="3527435" indent="0">
              <a:buNone/>
              <a:defRPr sz="1543"/>
            </a:lvl8pPr>
            <a:lvl9pPr marL="4031354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88536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5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5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95904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20" indent="0">
              <a:buNone/>
              <a:defRPr sz="2205" b="1"/>
            </a:lvl2pPr>
            <a:lvl3pPr marL="1007838" indent="0">
              <a:buNone/>
              <a:defRPr sz="1984" b="1"/>
            </a:lvl3pPr>
            <a:lvl4pPr marL="1511758" indent="0">
              <a:buNone/>
              <a:defRPr sz="1764" b="1"/>
            </a:lvl4pPr>
            <a:lvl5pPr marL="2015677" indent="0">
              <a:buNone/>
              <a:defRPr sz="1764" b="1"/>
            </a:lvl5pPr>
            <a:lvl6pPr marL="2519597" indent="0">
              <a:buNone/>
              <a:defRPr sz="1764" b="1"/>
            </a:lvl6pPr>
            <a:lvl7pPr marL="3023515" indent="0">
              <a:buNone/>
              <a:defRPr sz="1764" b="1"/>
            </a:lvl7pPr>
            <a:lvl8pPr marL="3527435" indent="0">
              <a:buNone/>
              <a:defRPr sz="1764" b="1"/>
            </a:lvl8pPr>
            <a:lvl9pPr marL="4031354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6" y="1692179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20" indent="0">
              <a:buNone/>
              <a:defRPr sz="2205" b="1"/>
            </a:lvl2pPr>
            <a:lvl3pPr marL="1007838" indent="0">
              <a:buNone/>
              <a:defRPr sz="1984" b="1"/>
            </a:lvl3pPr>
            <a:lvl4pPr marL="1511758" indent="0">
              <a:buNone/>
              <a:defRPr sz="1764" b="1"/>
            </a:lvl4pPr>
            <a:lvl5pPr marL="2015677" indent="0">
              <a:buNone/>
              <a:defRPr sz="1764" b="1"/>
            </a:lvl5pPr>
            <a:lvl6pPr marL="2519597" indent="0">
              <a:buNone/>
              <a:defRPr sz="1764" b="1"/>
            </a:lvl6pPr>
            <a:lvl7pPr marL="3023515" indent="0">
              <a:buNone/>
              <a:defRPr sz="1764" b="1"/>
            </a:lvl7pPr>
            <a:lvl8pPr marL="3527435" indent="0">
              <a:buNone/>
              <a:defRPr sz="1764" b="1"/>
            </a:lvl8pPr>
            <a:lvl9pPr marL="4031354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6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05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7386436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88">
              <a:solidFill>
                <a:prstClr val="white"/>
              </a:solidFill>
            </a:endParaRPr>
          </a:p>
        </p:txBody>
      </p:sp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8330518" y="6682963"/>
            <a:ext cx="1403587" cy="503978"/>
            <a:chOff x="1236771" y="3796441"/>
            <a:chExt cx="5855509" cy="2008823"/>
          </a:xfrm>
        </p:grpSpPr>
        <p:sp>
          <p:nvSpPr>
            <p:cNvPr id="4" name="Полилиния 3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31">
                <a:solidFill>
                  <a:prstClr val="white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31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88">
                  <a:noFill/>
                  <a:latin typeface="Calibri" panose="020F0502020204030204" pitchFamily="34" charset="0"/>
                </a:rPr>
                <a:t> </a:t>
              </a:r>
            </a:p>
          </p:txBody>
        </p:sp>
      </p:grpSp>
      <p:sp>
        <p:nvSpPr>
          <p:cNvPr id="7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88">
              <a:solidFill>
                <a:prstClr val="white"/>
              </a:solidFill>
            </a:endParaRP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504031" y="7006701"/>
            <a:ext cx="2352146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C6EBC25-B95E-4CAC-B914-357B58FADCDF}" type="datetimeFigureOut">
              <a:rPr lang="ru-RU" sz="1488">
                <a:solidFill>
                  <a:prstClr val="black"/>
                </a:solidFill>
              </a:rPr>
              <a:pPr>
                <a:defRPr/>
              </a:pPr>
              <a:t>31.05.2019</a:t>
            </a:fld>
            <a:endParaRPr lang="ru-RU" sz="1488">
              <a:solidFill>
                <a:prstClr val="black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7006701"/>
            <a:ext cx="3192198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sz="1488">
              <a:solidFill>
                <a:prstClr val="black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7006701"/>
            <a:ext cx="235214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E35FCFE-FF4D-4F69-BE67-B858FBF21DE3}" type="slidenum">
              <a:rPr lang="ru-RU" altLang="ru-RU" sz="1488">
                <a:solidFill>
                  <a:prstClr val="black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ru-RU" altLang="ru-RU" sz="1488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1476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74214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4460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6" y="301002"/>
            <a:ext cx="5635349" cy="6451973"/>
          </a:xfrm>
        </p:spPr>
        <p:txBody>
          <a:bodyPr/>
          <a:lstStyle>
            <a:lvl1pPr>
              <a:defRPr sz="3526"/>
            </a:lvl1pPr>
            <a:lvl2pPr>
              <a:defRPr sz="3085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7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20" indent="0">
              <a:buNone/>
              <a:defRPr sz="1323"/>
            </a:lvl2pPr>
            <a:lvl3pPr marL="1007838" indent="0">
              <a:buNone/>
              <a:defRPr sz="1102"/>
            </a:lvl3pPr>
            <a:lvl4pPr marL="1511758" indent="0">
              <a:buNone/>
              <a:defRPr sz="992"/>
            </a:lvl4pPr>
            <a:lvl5pPr marL="2015677" indent="0">
              <a:buNone/>
              <a:defRPr sz="992"/>
            </a:lvl5pPr>
            <a:lvl6pPr marL="2519597" indent="0">
              <a:buNone/>
              <a:defRPr sz="992"/>
            </a:lvl6pPr>
            <a:lvl7pPr marL="3023515" indent="0">
              <a:buNone/>
              <a:defRPr sz="992"/>
            </a:lvl7pPr>
            <a:lvl8pPr marL="3527435" indent="0">
              <a:buNone/>
              <a:defRPr sz="992"/>
            </a:lvl8pPr>
            <a:lvl9pPr marL="4031354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36054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6"/>
            </a:lvl1pPr>
            <a:lvl2pPr marL="503920" indent="0">
              <a:buNone/>
              <a:defRPr sz="3085"/>
            </a:lvl2pPr>
            <a:lvl3pPr marL="1007838" indent="0">
              <a:buNone/>
              <a:defRPr sz="2646"/>
            </a:lvl3pPr>
            <a:lvl4pPr marL="1511758" indent="0">
              <a:buNone/>
              <a:defRPr sz="2205"/>
            </a:lvl4pPr>
            <a:lvl5pPr marL="2015677" indent="0">
              <a:buNone/>
              <a:defRPr sz="2205"/>
            </a:lvl5pPr>
            <a:lvl6pPr marL="2519597" indent="0">
              <a:buNone/>
              <a:defRPr sz="2205"/>
            </a:lvl6pPr>
            <a:lvl7pPr marL="3023515" indent="0">
              <a:buNone/>
              <a:defRPr sz="2205"/>
            </a:lvl7pPr>
            <a:lvl8pPr marL="3527435" indent="0">
              <a:buNone/>
              <a:defRPr sz="2205"/>
            </a:lvl8pPr>
            <a:lvl9pPr marL="4031354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20" indent="0">
              <a:buNone/>
              <a:defRPr sz="1323"/>
            </a:lvl2pPr>
            <a:lvl3pPr marL="1007838" indent="0">
              <a:buNone/>
              <a:defRPr sz="1102"/>
            </a:lvl3pPr>
            <a:lvl4pPr marL="1511758" indent="0">
              <a:buNone/>
              <a:defRPr sz="992"/>
            </a:lvl4pPr>
            <a:lvl5pPr marL="2015677" indent="0">
              <a:buNone/>
              <a:defRPr sz="992"/>
            </a:lvl5pPr>
            <a:lvl6pPr marL="2519597" indent="0">
              <a:buNone/>
              <a:defRPr sz="992"/>
            </a:lvl6pPr>
            <a:lvl7pPr marL="3023515" indent="0">
              <a:buNone/>
              <a:defRPr sz="992"/>
            </a:lvl7pPr>
            <a:lvl8pPr marL="3527435" indent="0">
              <a:buNone/>
              <a:defRPr sz="992"/>
            </a:lvl8pPr>
            <a:lvl9pPr marL="4031354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29393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41901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2423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76080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8771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11175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14" y="97996"/>
            <a:ext cx="9744604" cy="8434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8010" y="1679928"/>
            <a:ext cx="4788297" cy="56277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5124319" y="1679928"/>
            <a:ext cx="4788297" cy="562775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40628"/>
      </p:ext>
    </p:extLst>
  </p:cSld>
  <p:clrMapOvr>
    <a:masterClrMapping/>
  </p:clrMapOvr>
  <p:transition>
    <p:pull dir="l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7386434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grpSp>
        <p:nvGrpSpPr>
          <p:cNvPr id="5" name="Группа 7"/>
          <p:cNvGrpSpPr>
            <a:grpSpLocks/>
          </p:cNvGrpSpPr>
          <p:nvPr userDrawn="1"/>
        </p:nvGrpSpPr>
        <p:grpSpPr bwMode="auto">
          <a:xfrm>
            <a:off x="8330517" y="6682963"/>
            <a:ext cx="1403587" cy="503978"/>
            <a:chOff x="1236771" y="3796441"/>
            <a:chExt cx="5855509" cy="2008823"/>
          </a:xfrm>
        </p:grpSpPr>
        <p:sp>
          <p:nvSpPr>
            <p:cNvPr id="6" name="Полилиния 5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 sz="1984">
                  <a:noFill/>
                  <a:latin typeface="Calibri"/>
                </a:rPr>
                <a:t> </a:t>
              </a:r>
            </a:p>
          </p:txBody>
        </p:sp>
      </p:grpSp>
      <p:sp>
        <p:nvSpPr>
          <p:cNvPr id="9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504031" y="540864"/>
            <a:ext cx="9072563" cy="61958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2" name="Текст 2"/>
          <p:cNvSpPr>
            <a:spLocks noGrp="1"/>
          </p:cNvSpPr>
          <p:nvPr>
            <p:ph idx="1"/>
          </p:nvPr>
        </p:nvSpPr>
        <p:spPr>
          <a:xfrm>
            <a:off x="504031" y="1477949"/>
            <a:ext cx="9072563" cy="373064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0041768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4377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02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0080625" cy="75745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448" y="335987"/>
            <a:ext cx="2352146" cy="402483"/>
          </a:xfrm>
        </p:spPr>
        <p:txBody>
          <a:bodyPr/>
          <a:lstStyle/>
          <a:p>
            <a:fld id="{2CAACEC7-736A-2446-88C8-E6FD512283D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8377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34034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44475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5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0347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82552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5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5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4665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46434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0330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001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6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025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7386434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8330517" y="6682963"/>
            <a:ext cx="1403587" cy="503978"/>
            <a:chOff x="1236771" y="3796441"/>
            <a:chExt cx="5855509" cy="2008823"/>
          </a:xfrm>
        </p:grpSpPr>
        <p:sp>
          <p:nvSpPr>
            <p:cNvPr id="4" name="Полилиния 3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984">
                  <a:noFill/>
                  <a:latin typeface="Calibri" panose="020F0502020204030204" pitchFamily="34" charset="0"/>
                </a:rPr>
                <a:t> </a:t>
              </a:r>
            </a:p>
          </p:txBody>
        </p:sp>
      </p:grpSp>
      <p:sp>
        <p:nvSpPr>
          <p:cNvPr id="7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504031" y="7006699"/>
            <a:ext cx="2352146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681C68E-B85F-4068-A92D-0F9436486232}" type="datetimeFigureOut">
              <a:rPr lang="ru-RU" sz="1984">
                <a:solidFill>
                  <a:prstClr val="black"/>
                </a:solidFill>
              </a:rPr>
              <a:pPr>
                <a:defRPr/>
              </a:pPr>
              <a:t>31.05.2019</a:t>
            </a:fld>
            <a:endParaRPr lang="ru-RU" sz="1984">
              <a:solidFill>
                <a:prstClr val="black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7006699"/>
            <a:ext cx="3192198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sz="1984">
              <a:solidFill>
                <a:prstClr val="black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5850A12-3325-42C0-8C87-EA81A00B1263}" type="slidenum">
              <a:rPr lang="ru-RU" altLang="ru-RU" sz="1984">
                <a:solidFill>
                  <a:prstClr val="black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ru-RU" altLang="ru-RU" sz="1984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78751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39946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08391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73619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16989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22180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56231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8810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14" y="97996"/>
            <a:ext cx="9744604" cy="8434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8010" y="1679928"/>
            <a:ext cx="4788297" cy="56277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5124318" y="1679928"/>
            <a:ext cx="4788297" cy="562775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57821"/>
      </p:ext>
    </p:extLst>
  </p:cSld>
  <p:clrMapOvr>
    <a:masterClrMapping/>
  </p:clrMapOvr>
  <p:transition>
    <p:pull dir="ld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02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0080625" cy="75745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448" y="335986"/>
            <a:ext cx="2352146" cy="402483"/>
          </a:xfrm>
        </p:spPr>
        <p:txBody>
          <a:bodyPr/>
          <a:lstStyle/>
          <a:p>
            <a:fld id="{2CAACEC7-736A-2446-88C8-E6FD512283D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61838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337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61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02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0080625" cy="75745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448" y="335986"/>
            <a:ext cx="2352146" cy="402483"/>
          </a:xfrm>
        </p:spPr>
        <p:txBody>
          <a:bodyPr/>
          <a:lstStyle/>
          <a:p>
            <a:fld id="{2CAACEC7-736A-2446-88C8-E6FD512283D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3116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3402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5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53860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8086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5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5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48801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7777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12115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001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6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1198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12611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61538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753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7386434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646" b="1">
              <a:solidFill>
                <a:srgbClr val="FFFFFF"/>
              </a:solidFill>
            </a:endParaRPr>
          </a:p>
        </p:txBody>
      </p:sp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8330517" y="6682963"/>
            <a:ext cx="1403587" cy="503978"/>
            <a:chOff x="1236771" y="3796441"/>
            <a:chExt cx="5855509" cy="2008823"/>
          </a:xfrm>
        </p:grpSpPr>
        <p:sp>
          <p:nvSpPr>
            <p:cNvPr id="4" name="Полилиния 3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 b="1">
                <a:solidFill>
                  <a:srgbClr val="FFFFFF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 b="1">
                <a:solidFill>
                  <a:srgbClr val="FFFFFF"/>
                </a:solidFill>
              </a:endParaRPr>
            </a:p>
          </p:txBody>
        </p:sp>
        <p:sp>
          <p:nvSpPr>
            <p:cNvPr id="6" name="TextBox 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646" b="1">
                  <a:noFill/>
                </a:rPr>
                <a:t> </a:t>
              </a:r>
            </a:p>
          </p:txBody>
        </p:sp>
      </p:grpSp>
      <p:sp>
        <p:nvSpPr>
          <p:cNvPr id="7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646" b="1">
              <a:solidFill>
                <a:srgbClr val="FFFFFF"/>
              </a:solidFill>
            </a:endParaRP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504031" y="7006699"/>
            <a:ext cx="2352146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1250F91-FB24-4385-89F5-9A127E6A0765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31.05.2019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7006699"/>
            <a:ext cx="3192198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9F0DF342-A196-4005-A4C9-0FB806BF453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852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95972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17965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43747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2163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14" y="97996"/>
            <a:ext cx="9744604" cy="8434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8010" y="1679928"/>
            <a:ext cx="4788297" cy="56277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5124318" y="1679928"/>
            <a:ext cx="4788297" cy="562775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95203"/>
      </p:ext>
    </p:extLst>
  </p:cSld>
  <p:clrMapOvr>
    <a:masterClrMapping/>
  </p:clrMapOvr>
  <p:transition>
    <p:pull dir="ld"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7386436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88">
              <a:solidFill>
                <a:prstClr val="white"/>
              </a:solidFill>
            </a:endParaRPr>
          </a:p>
        </p:txBody>
      </p:sp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8330518" y="6682963"/>
            <a:ext cx="1403587" cy="503978"/>
            <a:chOff x="1236771" y="3796441"/>
            <a:chExt cx="5855509" cy="2008823"/>
          </a:xfrm>
        </p:grpSpPr>
        <p:sp>
          <p:nvSpPr>
            <p:cNvPr id="4" name="Полилиния 3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31">
                <a:solidFill>
                  <a:prstClr val="white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31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88">
                  <a:noFill/>
                  <a:latin typeface="Calibri" panose="020F0502020204030204" pitchFamily="34" charset="0"/>
                </a:rPr>
                <a:t> </a:t>
              </a:r>
            </a:p>
          </p:txBody>
        </p:sp>
      </p:grpSp>
      <p:sp>
        <p:nvSpPr>
          <p:cNvPr id="7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88">
              <a:solidFill>
                <a:prstClr val="white"/>
              </a:solidFill>
            </a:endParaRP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504031" y="7006701"/>
            <a:ext cx="2352146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C6EBC25-B95E-4CAC-B914-357B58FADCDF}" type="datetimeFigureOut">
              <a:rPr lang="ru-RU" sz="1488">
                <a:solidFill>
                  <a:prstClr val="black"/>
                </a:solidFill>
              </a:rPr>
              <a:pPr>
                <a:defRPr/>
              </a:pPr>
              <a:t>31.05.2019</a:t>
            </a:fld>
            <a:endParaRPr lang="ru-RU" sz="1488">
              <a:solidFill>
                <a:prstClr val="black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7006701"/>
            <a:ext cx="3192198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sz="1488">
              <a:solidFill>
                <a:prstClr val="black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7006701"/>
            <a:ext cx="235214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E35FCFE-FF4D-4F69-BE67-B858FBF21DE3}" type="slidenum">
              <a:rPr lang="ru-RU" altLang="ru-RU" sz="1488">
                <a:solidFill>
                  <a:prstClr val="black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ru-RU" altLang="ru-RU" sz="1488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89950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7386434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grpSp>
        <p:nvGrpSpPr>
          <p:cNvPr id="5" name="Группа 7"/>
          <p:cNvGrpSpPr>
            <a:grpSpLocks/>
          </p:cNvGrpSpPr>
          <p:nvPr userDrawn="1"/>
        </p:nvGrpSpPr>
        <p:grpSpPr bwMode="auto">
          <a:xfrm>
            <a:off x="8330517" y="6682963"/>
            <a:ext cx="1403587" cy="503978"/>
            <a:chOff x="1236771" y="3796441"/>
            <a:chExt cx="5855509" cy="2008823"/>
          </a:xfrm>
        </p:grpSpPr>
        <p:sp>
          <p:nvSpPr>
            <p:cNvPr id="6" name="Полилиния 5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 sz="1984">
                  <a:noFill/>
                  <a:latin typeface="Calibri"/>
                </a:rPr>
                <a:t> </a:t>
              </a:r>
            </a:p>
          </p:txBody>
        </p:sp>
      </p:grpSp>
      <p:sp>
        <p:nvSpPr>
          <p:cNvPr id="9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504031" y="540864"/>
            <a:ext cx="9072563" cy="61958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2" name="Текст 2"/>
          <p:cNvSpPr>
            <a:spLocks noGrp="1"/>
          </p:cNvSpPr>
          <p:nvPr>
            <p:ph idx="1"/>
          </p:nvPr>
        </p:nvSpPr>
        <p:spPr>
          <a:xfrm>
            <a:off x="504031" y="1477949"/>
            <a:ext cx="9072563" cy="373064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3443672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7386434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8330517" y="6682963"/>
            <a:ext cx="1403587" cy="503978"/>
            <a:chOff x="1236771" y="3796441"/>
            <a:chExt cx="5855509" cy="2008823"/>
          </a:xfrm>
        </p:grpSpPr>
        <p:sp>
          <p:nvSpPr>
            <p:cNvPr id="4" name="Полилиния 3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984">
                  <a:noFill/>
                  <a:latin typeface="Calibri" panose="020F0502020204030204" pitchFamily="34" charset="0"/>
                </a:rPr>
                <a:t> </a:t>
              </a:r>
            </a:p>
          </p:txBody>
        </p:sp>
      </p:grpSp>
      <p:sp>
        <p:nvSpPr>
          <p:cNvPr id="7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504031" y="7006699"/>
            <a:ext cx="2352146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681C68E-B85F-4068-A92D-0F9436486232}" type="datetimeFigureOut">
              <a:rPr lang="ru-RU" sz="1984">
                <a:solidFill>
                  <a:prstClr val="black"/>
                </a:solidFill>
              </a:rPr>
              <a:pPr>
                <a:defRPr/>
              </a:pPr>
              <a:t>31.05.2019</a:t>
            </a:fld>
            <a:endParaRPr lang="ru-RU" sz="1984">
              <a:solidFill>
                <a:prstClr val="black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7006699"/>
            <a:ext cx="3192198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sz="1984">
              <a:solidFill>
                <a:prstClr val="black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5850A12-3325-42C0-8C87-EA81A00B1263}" type="slidenum">
              <a:rPr lang="ru-RU" altLang="ru-RU" sz="1984">
                <a:solidFill>
                  <a:prstClr val="black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ru-RU" altLang="ru-RU" sz="1984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09591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02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0080625" cy="75745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448" y="335986"/>
            <a:ext cx="2352146" cy="402483"/>
          </a:xfrm>
        </p:spPr>
        <p:txBody>
          <a:bodyPr/>
          <a:lstStyle/>
          <a:p>
            <a:fld id="{2CAACEC7-736A-2446-88C8-E6FD512283D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8675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7386434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646" b="1">
              <a:solidFill>
                <a:srgbClr val="FFFFFF"/>
              </a:solidFill>
            </a:endParaRPr>
          </a:p>
        </p:txBody>
      </p:sp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8330517" y="6682963"/>
            <a:ext cx="1403587" cy="503978"/>
            <a:chOff x="1236771" y="3796441"/>
            <a:chExt cx="5855509" cy="2008823"/>
          </a:xfrm>
        </p:grpSpPr>
        <p:sp>
          <p:nvSpPr>
            <p:cNvPr id="4" name="Полилиния 3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 b="1">
                <a:solidFill>
                  <a:srgbClr val="FFFFFF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 b="1">
                <a:solidFill>
                  <a:srgbClr val="FFFFFF"/>
                </a:solidFill>
              </a:endParaRPr>
            </a:p>
          </p:txBody>
        </p:sp>
        <p:sp>
          <p:nvSpPr>
            <p:cNvPr id="6" name="TextBox 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646" b="1">
                  <a:noFill/>
                </a:rPr>
                <a:t> </a:t>
              </a:r>
            </a:p>
          </p:txBody>
        </p:sp>
      </p:grpSp>
      <p:sp>
        <p:nvSpPr>
          <p:cNvPr id="7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646" b="1">
              <a:solidFill>
                <a:srgbClr val="FFFFFF"/>
              </a:solidFill>
            </a:endParaRP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504031" y="7006699"/>
            <a:ext cx="2352146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1250F91-FB24-4385-89F5-9A127E6A0765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31.05.2019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7006699"/>
            <a:ext cx="3192198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9F0DF342-A196-4005-A4C9-0FB806BF453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466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504031" y="302738"/>
            <a:ext cx="9072563" cy="645022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D23D7-D244-4CFB-95AD-CB8B1FBB611D}" type="datetimeFigureOut">
              <a:rPr lang="de-AT">
                <a:solidFill>
                  <a:srgbClr val="000000"/>
                </a:solidFill>
              </a:rPr>
              <a:pPr>
                <a:defRPr/>
              </a:pPr>
              <a:t>31.05.2019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AA9C1-F48C-4A33-8C72-F262167F182D}" type="slidenum">
              <a:rPr lang="de-A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9348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504031" y="302738"/>
            <a:ext cx="9072563" cy="645022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D23D7-D244-4CFB-95AD-CB8B1FBB611D}" type="datetimeFigureOut">
              <a:rPr lang="de-AT">
                <a:solidFill>
                  <a:srgbClr val="000000"/>
                </a:solidFill>
              </a:rPr>
              <a:pPr>
                <a:defRPr/>
              </a:pPr>
              <a:t>31.05.2019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AA9C1-F48C-4A33-8C72-F262167F182D}" type="slidenum">
              <a:rPr lang="de-A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577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5284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24457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5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1524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60840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5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5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7211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79190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31445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001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6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959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55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2111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60708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42059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76972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68622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06698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2743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14" y="97996"/>
            <a:ext cx="9744604" cy="8434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8010" y="1679928"/>
            <a:ext cx="4788297" cy="56277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5124318" y="1679928"/>
            <a:ext cx="4788297" cy="562775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75033"/>
      </p:ext>
    </p:extLst>
  </p:cSld>
  <p:clrMapOvr>
    <a:masterClrMapping/>
  </p:clrMapOvr>
  <p:transition>
    <p:pull dir="ld"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7386436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88">
              <a:solidFill>
                <a:prstClr val="white"/>
              </a:solidFill>
            </a:endParaRPr>
          </a:p>
        </p:txBody>
      </p:sp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8330518" y="6682963"/>
            <a:ext cx="1403587" cy="503978"/>
            <a:chOff x="1236771" y="3796441"/>
            <a:chExt cx="5855509" cy="2008823"/>
          </a:xfrm>
        </p:grpSpPr>
        <p:sp>
          <p:nvSpPr>
            <p:cNvPr id="4" name="Полилиния 3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31">
                <a:solidFill>
                  <a:prstClr val="white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31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88">
                  <a:noFill/>
                  <a:latin typeface="Calibri" panose="020F0502020204030204" pitchFamily="34" charset="0"/>
                </a:rPr>
                <a:t> </a:t>
              </a:r>
            </a:p>
          </p:txBody>
        </p:sp>
      </p:grpSp>
      <p:sp>
        <p:nvSpPr>
          <p:cNvPr id="7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88">
              <a:solidFill>
                <a:prstClr val="white"/>
              </a:solidFill>
            </a:endParaRP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504031" y="7006701"/>
            <a:ext cx="2352146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C6EBC25-B95E-4CAC-B914-357B58FADCDF}" type="datetimeFigureOut">
              <a:rPr lang="ru-RU" sz="1488">
                <a:solidFill>
                  <a:prstClr val="black"/>
                </a:solidFill>
              </a:rPr>
              <a:pPr>
                <a:defRPr/>
              </a:pPr>
              <a:t>31.05.2019</a:t>
            </a:fld>
            <a:endParaRPr lang="ru-RU" sz="1488">
              <a:solidFill>
                <a:prstClr val="black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7006701"/>
            <a:ext cx="3192198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sz="1488">
              <a:solidFill>
                <a:prstClr val="black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7006701"/>
            <a:ext cx="235214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E35FCFE-FF4D-4F69-BE67-B858FBF21DE3}" type="slidenum">
              <a:rPr lang="ru-RU" altLang="ru-RU" sz="1488">
                <a:solidFill>
                  <a:prstClr val="black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ru-RU" altLang="ru-RU" sz="1488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80011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7386434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grpSp>
        <p:nvGrpSpPr>
          <p:cNvPr id="5" name="Группа 7"/>
          <p:cNvGrpSpPr>
            <a:grpSpLocks/>
          </p:cNvGrpSpPr>
          <p:nvPr userDrawn="1"/>
        </p:nvGrpSpPr>
        <p:grpSpPr bwMode="auto">
          <a:xfrm>
            <a:off x="8330517" y="6682963"/>
            <a:ext cx="1403587" cy="503978"/>
            <a:chOff x="1236771" y="3796441"/>
            <a:chExt cx="5855509" cy="2008823"/>
          </a:xfrm>
        </p:grpSpPr>
        <p:sp>
          <p:nvSpPr>
            <p:cNvPr id="6" name="Полилиния 5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 sz="1984">
                  <a:noFill/>
                  <a:latin typeface="Calibri"/>
                </a:rPr>
                <a:t> </a:t>
              </a:r>
            </a:p>
          </p:txBody>
        </p:sp>
      </p:grpSp>
      <p:sp>
        <p:nvSpPr>
          <p:cNvPr id="9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504031" y="540864"/>
            <a:ext cx="9072563" cy="61958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2" name="Текст 2"/>
          <p:cNvSpPr>
            <a:spLocks noGrp="1"/>
          </p:cNvSpPr>
          <p:nvPr>
            <p:ph idx="1"/>
          </p:nvPr>
        </p:nvSpPr>
        <p:spPr>
          <a:xfrm>
            <a:off x="504031" y="1477949"/>
            <a:ext cx="9072563" cy="373064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4534292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7386434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8330517" y="6682963"/>
            <a:ext cx="1403587" cy="503978"/>
            <a:chOff x="1236771" y="3796441"/>
            <a:chExt cx="5855509" cy="2008823"/>
          </a:xfrm>
        </p:grpSpPr>
        <p:sp>
          <p:nvSpPr>
            <p:cNvPr id="4" name="Полилиния 3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984">
                  <a:noFill/>
                  <a:latin typeface="Calibri" panose="020F0502020204030204" pitchFamily="34" charset="0"/>
                </a:rPr>
                <a:t> </a:t>
              </a:r>
            </a:p>
          </p:txBody>
        </p:sp>
      </p:grpSp>
      <p:sp>
        <p:nvSpPr>
          <p:cNvPr id="7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504031" y="7006699"/>
            <a:ext cx="2352146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681C68E-B85F-4068-A92D-0F9436486232}" type="datetimeFigureOut">
              <a:rPr lang="ru-RU" sz="1984">
                <a:solidFill>
                  <a:prstClr val="black"/>
                </a:solidFill>
              </a:rPr>
              <a:pPr>
                <a:defRPr/>
              </a:pPr>
              <a:t>31.05.2019</a:t>
            </a:fld>
            <a:endParaRPr lang="ru-RU" sz="1984">
              <a:solidFill>
                <a:prstClr val="black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7006699"/>
            <a:ext cx="3192198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sz="1984">
              <a:solidFill>
                <a:prstClr val="black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5850A12-3325-42C0-8C87-EA81A00B1263}" type="slidenum">
              <a:rPr lang="ru-RU" altLang="ru-RU" sz="1984">
                <a:solidFill>
                  <a:prstClr val="black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ru-RU" altLang="ru-RU" sz="1984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93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2832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02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0080625" cy="75745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448" y="335986"/>
            <a:ext cx="2352146" cy="402483"/>
          </a:xfrm>
        </p:spPr>
        <p:txBody>
          <a:bodyPr/>
          <a:lstStyle/>
          <a:p>
            <a:fld id="{2CAACEC7-736A-2446-88C8-E6FD512283D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567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65453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27609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5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79004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27275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5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5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52694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94794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7959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001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6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07394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686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5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24365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3519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51863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91712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34628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04520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0641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14" y="97996"/>
            <a:ext cx="9744604" cy="8434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8010" y="1679928"/>
            <a:ext cx="4788297" cy="56277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5124318" y="1679928"/>
            <a:ext cx="4788297" cy="562775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647112"/>
      </p:ext>
    </p:extLst>
  </p:cSld>
  <p:clrMapOvr>
    <a:masterClrMapping/>
  </p:clrMapOvr>
  <p:transition>
    <p:pull dir="ld"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7386436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88">
              <a:solidFill>
                <a:prstClr val="white"/>
              </a:solidFill>
            </a:endParaRPr>
          </a:p>
        </p:txBody>
      </p:sp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8330518" y="6682963"/>
            <a:ext cx="1403587" cy="503978"/>
            <a:chOff x="1236771" y="3796441"/>
            <a:chExt cx="5855509" cy="2008823"/>
          </a:xfrm>
        </p:grpSpPr>
        <p:sp>
          <p:nvSpPr>
            <p:cNvPr id="4" name="Полилиния 3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31">
                <a:solidFill>
                  <a:prstClr val="white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31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88">
                  <a:noFill/>
                  <a:latin typeface="Calibri" panose="020F0502020204030204" pitchFamily="34" charset="0"/>
                </a:rPr>
                <a:t> </a:t>
              </a:r>
            </a:p>
          </p:txBody>
        </p:sp>
      </p:grpSp>
      <p:sp>
        <p:nvSpPr>
          <p:cNvPr id="7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88">
              <a:solidFill>
                <a:prstClr val="white"/>
              </a:solidFill>
            </a:endParaRP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504031" y="7006701"/>
            <a:ext cx="2352146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C6EBC25-B95E-4CAC-B914-357B58FADCDF}" type="datetimeFigureOut">
              <a:rPr lang="ru-RU" sz="1488">
                <a:solidFill>
                  <a:prstClr val="black"/>
                </a:solidFill>
              </a:rPr>
              <a:pPr>
                <a:defRPr/>
              </a:pPr>
              <a:t>31.05.2019</a:t>
            </a:fld>
            <a:endParaRPr lang="ru-RU" sz="1488">
              <a:solidFill>
                <a:prstClr val="black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7006701"/>
            <a:ext cx="3192198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sz="1488">
              <a:solidFill>
                <a:prstClr val="black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7006701"/>
            <a:ext cx="235214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E35FCFE-FF4D-4F69-BE67-B858FBF21DE3}" type="slidenum">
              <a:rPr lang="ru-RU" altLang="ru-RU" sz="1488">
                <a:solidFill>
                  <a:prstClr val="black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ru-RU" altLang="ru-RU" sz="1488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28784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7386434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grpSp>
        <p:nvGrpSpPr>
          <p:cNvPr id="5" name="Группа 7"/>
          <p:cNvGrpSpPr>
            <a:grpSpLocks/>
          </p:cNvGrpSpPr>
          <p:nvPr userDrawn="1"/>
        </p:nvGrpSpPr>
        <p:grpSpPr bwMode="auto">
          <a:xfrm>
            <a:off x="8330517" y="6682963"/>
            <a:ext cx="1403587" cy="503978"/>
            <a:chOff x="1236771" y="3796441"/>
            <a:chExt cx="5855509" cy="2008823"/>
          </a:xfrm>
        </p:grpSpPr>
        <p:sp>
          <p:nvSpPr>
            <p:cNvPr id="6" name="Полилиния 5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 sz="1984">
                  <a:noFill/>
                  <a:latin typeface="Calibri"/>
                </a:rPr>
                <a:t> </a:t>
              </a:r>
            </a:p>
          </p:txBody>
        </p:sp>
      </p:grpSp>
      <p:sp>
        <p:nvSpPr>
          <p:cNvPr id="9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504031" y="540864"/>
            <a:ext cx="9072563" cy="61958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2" name="Текст 2"/>
          <p:cNvSpPr>
            <a:spLocks noGrp="1"/>
          </p:cNvSpPr>
          <p:nvPr>
            <p:ph idx="1"/>
          </p:nvPr>
        </p:nvSpPr>
        <p:spPr>
          <a:xfrm>
            <a:off x="504031" y="1477949"/>
            <a:ext cx="9072563" cy="373064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6762479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7386434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8330517" y="6682963"/>
            <a:ext cx="1403587" cy="503978"/>
            <a:chOff x="1236771" y="3796441"/>
            <a:chExt cx="5855509" cy="2008823"/>
          </a:xfrm>
        </p:grpSpPr>
        <p:sp>
          <p:nvSpPr>
            <p:cNvPr id="4" name="Полилиния 3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984">
                  <a:noFill/>
                  <a:latin typeface="Calibri" panose="020F0502020204030204" pitchFamily="34" charset="0"/>
                </a:rPr>
                <a:t> </a:t>
              </a:r>
            </a:p>
          </p:txBody>
        </p:sp>
      </p:grpSp>
      <p:sp>
        <p:nvSpPr>
          <p:cNvPr id="7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504031" y="7006699"/>
            <a:ext cx="2352146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681C68E-B85F-4068-A92D-0F9436486232}" type="datetimeFigureOut">
              <a:rPr lang="ru-RU" sz="1984">
                <a:solidFill>
                  <a:prstClr val="black"/>
                </a:solidFill>
              </a:rPr>
              <a:pPr>
                <a:defRPr/>
              </a:pPr>
              <a:t>31.05.2019</a:t>
            </a:fld>
            <a:endParaRPr lang="ru-RU" sz="1984">
              <a:solidFill>
                <a:prstClr val="black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7006699"/>
            <a:ext cx="3192198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sz="1984">
              <a:solidFill>
                <a:prstClr val="black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5850A12-3325-42C0-8C87-EA81A00B1263}" type="slidenum">
              <a:rPr lang="ru-RU" altLang="ru-RU" sz="1984">
                <a:solidFill>
                  <a:prstClr val="black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ru-RU" altLang="ru-RU" sz="1984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6458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00370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4533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32877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5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5428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58839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5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5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57922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40944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30216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001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6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65103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86690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2998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5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5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3177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93567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6336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93615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7593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0078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289831" y="2145408"/>
            <a:ext cx="8568531" cy="453580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91887-2D41-4045-A298-4887A8D75D0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209025"/>
      </p:ext>
    </p:extLst>
  </p:cSld>
  <p:clrMapOvr>
    <a:masterClrMapping/>
  </p:clrMapOvr>
  <p:transition>
    <p:wipe dir="r"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02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0080625" cy="75745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448" y="335986"/>
            <a:ext cx="2352146" cy="402483"/>
          </a:xfrm>
        </p:spPr>
        <p:txBody>
          <a:bodyPr/>
          <a:lstStyle/>
          <a:p>
            <a:fld id="{2CAACEC7-736A-2446-88C8-E6FD512283D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20907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075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96708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53448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5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1097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93454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42906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5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5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896883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36105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07238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001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6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216298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727500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37564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87603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017233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4883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0709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885737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26624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7386436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88">
              <a:solidFill>
                <a:prstClr val="white"/>
              </a:solidFill>
            </a:endParaRPr>
          </a:p>
        </p:txBody>
      </p:sp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8330518" y="6682963"/>
            <a:ext cx="1403587" cy="503978"/>
            <a:chOff x="1236771" y="3796441"/>
            <a:chExt cx="5855509" cy="2008823"/>
          </a:xfrm>
        </p:grpSpPr>
        <p:sp>
          <p:nvSpPr>
            <p:cNvPr id="4" name="Полилиния 3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31">
                <a:solidFill>
                  <a:prstClr val="white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31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88">
                  <a:noFill/>
                  <a:latin typeface="Calibri" panose="020F0502020204030204" pitchFamily="34" charset="0"/>
                </a:rPr>
                <a:t> </a:t>
              </a:r>
            </a:p>
          </p:txBody>
        </p:sp>
      </p:grpSp>
      <p:sp>
        <p:nvSpPr>
          <p:cNvPr id="7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88">
              <a:solidFill>
                <a:prstClr val="white"/>
              </a:solidFill>
            </a:endParaRP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504031" y="7006701"/>
            <a:ext cx="2352146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C6EBC25-B95E-4CAC-B914-357B58FADCDF}" type="datetimeFigureOut">
              <a:rPr lang="ru-RU" sz="1488">
                <a:solidFill>
                  <a:prstClr val="black"/>
                </a:solidFill>
              </a:rPr>
              <a:pPr>
                <a:defRPr/>
              </a:pPr>
              <a:t>31.05.2019</a:t>
            </a:fld>
            <a:endParaRPr lang="ru-RU" sz="1488">
              <a:solidFill>
                <a:prstClr val="black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7006701"/>
            <a:ext cx="3192198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sz="1488">
              <a:solidFill>
                <a:prstClr val="black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7006701"/>
            <a:ext cx="235214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E35FCFE-FF4D-4F69-BE67-B858FBF21DE3}" type="slidenum">
              <a:rPr lang="ru-RU" altLang="ru-RU" sz="1488">
                <a:solidFill>
                  <a:prstClr val="black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ru-RU" altLang="ru-RU" sz="1488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69162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7386434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grpSp>
        <p:nvGrpSpPr>
          <p:cNvPr id="5" name="Группа 7"/>
          <p:cNvGrpSpPr>
            <a:grpSpLocks/>
          </p:cNvGrpSpPr>
          <p:nvPr userDrawn="1"/>
        </p:nvGrpSpPr>
        <p:grpSpPr bwMode="auto">
          <a:xfrm>
            <a:off x="8330517" y="6682963"/>
            <a:ext cx="1403587" cy="503978"/>
            <a:chOff x="1236771" y="3796441"/>
            <a:chExt cx="5855509" cy="2008823"/>
          </a:xfrm>
        </p:grpSpPr>
        <p:sp>
          <p:nvSpPr>
            <p:cNvPr id="6" name="Полилиния 5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 sz="1984">
                  <a:noFill/>
                  <a:latin typeface="Calibri"/>
                </a:rPr>
                <a:t> </a:t>
              </a:r>
            </a:p>
          </p:txBody>
        </p:sp>
      </p:grpSp>
      <p:sp>
        <p:nvSpPr>
          <p:cNvPr id="9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504031" y="540864"/>
            <a:ext cx="9072563" cy="61958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2" name="Текст 2"/>
          <p:cNvSpPr>
            <a:spLocks noGrp="1"/>
          </p:cNvSpPr>
          <p:nvPr>
            <p:ph idx="1"/>
          </p:nvPr>
        </p:nvSpPr>
        <p:spPr>
          <a:xfrm>
            <a:off x="504031" y="1477949"/>
            <a:ext cx="9072563" cy="373064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36037222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7386434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8330517" y="6682963"/>
            <a:ext cx="1403587" cy="503978"/>
            <a:chOff x="1236771" y="3796441"/>
            <a:chExt cx="5855509" cy="2008823"/>
          </a:xfrm>
        </p:grpSpPr>
        <p:sp>
          <p:nvSpPr>
            <p:cNvPr id="4" name="Полилиния 3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984">
                  <a:noFill/>
                  <a:latin typeface="Calibri" panose="020F0502020204030204" pitchFamily="34" charset="0"/>
                </a:rPr>
                <a:t> </a:t>
              </a:r>
            </a:p>
          </p:txBody>
        </p:sp>
      </p:grpSp>
      <p:sp>
        <p:nvSpPr>
          <p:cNvPr id="7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504031" y="7006699"/>
            <a:ext cx="2352146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681C68E-B85F-4068-A92D-0F9436486232}" type="datetimeFigureOut">
              <a:rPr lang="ru-RU" sz="1984">
                <a:solidFill>
                  <a:prstClr val="black"/>
                </a:solidFill>
              </a:rPr>
              <a:pPr>
                <a:defRPr/>
              </a:pPr>
              <a:t>31.05.2019</a:t>
            </a:fld>
            <a:endParaRPr lang="ru-RU" sz="1984">
              <a:solidFill>
                <a:prstClr val="black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7006699"/>
            <a:ext cx="3192198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sz="1984">
              <a:solidFill>
                <a:prstClr val="black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5850A12-3325-42C0-8C87-EA81A00B1263}" type="slidenum">
              <a:rPr lang="ru-RU" altLang="ru-RU" sz="1984">
                <a:solidFill>
                  <a:prstClr val="black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ru-RU" altLang="ru-RU" sz="1984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581102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02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0080625" cy="75745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448" y="335986"/>
            <a:ext cx="2352146" cy="402483"/>
          </a:xfrm>
        </p:spPr>
        <p:txBody>
          <a:bodyPr/>
          <a:lstStyle/>
          <a:p>
            <a:fld id="{2CAACEC7-736A-2446-88C8-E6FD512283D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826873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7386434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646" b="1">
              <a:solidFill>
                <a:srgbClr val="FFFFFF"/>
              </a:solidFill>
            </a:endParaRPr>
          </a:p>
        </p:txBody>
      </p:sp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8330517" y="6682963"/>
            <a:ext cx="1403587" cy="503978"/>
            <a:chOff x="1236771" y="3796441"/>
            <a:chExt cx="5855509" cy="2008823"/>
          </a:xfrm>
        </p:grpSpPr>
        <p:sp>
          <p:nvSpPr>
            <p:cNvPr id="4" name="Полилиния 3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 b="1">
                <a:solidFill>
                  <a:srgbClr val="FFFFFF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 b="1">
                <a:solidFill>
                  <a:srgbClr val="FFFFFF"/>
                </a:solidFill>
              </a:endParaRPr>
            </a:p>
          </p:txBody>
        </p:sp>
        <p:sp>
          <p:nvSpPr>
            <p:cNvPr id="6" name="TextBox 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646" b="1">
                  <a:noFill/>
                </a:rPr>
                <a:t> </a:t>
              </a:r>
            </a:p>
          </p:txBody>
        </p:sp>
      </p:grpSp>
      <p:sp>
        <p:nvSpPr>
          <p:cNvPr id="7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646" b="1">
              <a:solidFill>
                <a:srgbClr val="FFFFFF"/>
              </a:solidFill>
            </a:endParaRP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504031" y="7006699"/>
            <a:ext cx="2352146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1250F91-FB24-4385-89F5-9A127E6A0765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31.05.2019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7006699"/>
            <a:ext cx="3192198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9F0DF342-A196-4005-A4C9-0FB806BF453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76165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504031" y="302738"/>
            <a:ext cx="9072563" cy="645022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D23D7-D244-4CFB-95AD-CB8B1FBB611D}" type="datetimeFigureOut">
              <a:rPr lang="de-AT">
                <a:solidFill>
                  <a:srgbClr val="000000"/>
                </a:solidFill>
              </a:rPr>
              <a:pPr>
                <a:defRPr/>
              </a:pPr>
              <a:t>31.05.2019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AA9C1-F48C-4A33-8C72-F262167F182D}" type="slidenum">
              <a:rPr lang="de-A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81735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4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7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20" indent="0" algn="ctr">
              <a:buNone/>
              <a:defRPr/>
            </a:lvl2pPr>
            <a:lvl3pPr marL="1007838" indent="0" algn="ctr">
              <a:buNone/>
              <a:defRPr/>
            </a:lvl3pPr>
            <a:lvl4pPr marL="1511758" indent="0" algn="ctr">
              <a:buNone/>
              <a:defRPr/>
            </a:lvl4pPr>
            <a:lvl5pPr marL="2015677" indent="0" algn="ctr">
              <a:buNone/>
              <a:defRPr/>
            </a:lvl5pPr>
            <a:lvl6pPr marL="2519597" indent="0" algn="ctr">
              <a:buNone/>
              <a:defRPr/>
            </a:lvl6pPr>
            <a:lvl7pPr marL="3023515" indent="0" algn="ctr">
              <a:buNone/>
              <a:defRPr/>
            </a:lvl7pPr>
            <a:lvl8pPr marL="3527435" indent="0" algn="ctr">
              <a:buNone/>
              <a:defRPr/>
            </a:lvl8pPr>
            <a:lvl9pPr marL="4031354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771107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755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5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0252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001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6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339935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6"/>
            <a:ext cx="8568531" cy="1501435"/>
          </a:xfrm>
        </p:spPr>
        <p:txBody>
          <a:bodyPr anchor="t"/>
          <a:lstStyle>
            <a:lvl1pPr algn="l">
              <a:defRPr sz="4408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5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20" indent="0">
              <a:buNone/>
              <a:defRPr sz="1984"/>
            </a:lvl2pPr>
            <a:lvl3pPr marL="1007838" indent="0">
              <a:buNone/>
              <a:defRPr sz="1764"/>
            </a:lvl3pPr>
            <a:lvl4pPr marL="1511758" indent="0">
              <a:buNone/>
              <a:defRPr sz="1543"/>
            </a:lvl4pPr>
            <a:lvl5pPr marL="2015677" indent="0">
              <a:buNone/>
              <a:defRPr sz="1543"/>
            </a:lvl5pPr>
            <a:lvl6pPr marL="2519597" indent="0">
              <a:buNone/>
              <a:defRPr sz="1543"/>
            </a:lvl6pPr>
            <a:lvl7pPr marL="3023515" indent="0">
              <a:buNone/>
              <a:defRPr sz="1543"/>
            </a:lvl7pPr>
            <a:lvl8pPr marL="3527435" indent="0">
              <a:buNone/>
              <a:defRPr sz="1543"/>
            </a:lvl8pPr>
            <a:lvl9pPr marL="4031354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86353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5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5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51343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20" indent="0">
              <a:buNone/>
              <a:defRPr sz="2205" b="1"/>
            </a:lvl2pPr>
            <a:lvl3pPr marL="1007838" indent="0">
              <a:buNone/>
              <a:defRPr sz="1984" b="1"/>
            </a:lvl3pPr>
            <a:lvl4pPr marL="1511758" indent="0">
              <a:buNone/>
              <a:defRPr sz="1764" b="1"/>
            </a:lvl4pPr>
            <a:lvl5pPr marL="2015677" indent="0">
              <a:buNone/>
              <a:defRPr sz="1764" b="1"/>
            </a:lvl5pPr>
            <a:lvl6pPr marL="2519597" indent="0">
              <a:buNone/>
              <a:defRPr sz="1764" b="1"/>
            </a:lvl6pPr>
            <a:lvl7pPr marL="3023515" indent="0">
              <a:buNone/>
              <a:defRPr sz="1764" b="1"/>
            </a:lvl7pPr>
            <a:lvl8pPr marL="3527435" indent="0">
              <a:buNone/>
              <a:defRPr sz="1764" b="1"/>
            </a:lvl8pPr>
            <a:lvl9pPr marL="4031354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6" y="1692179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20" indent="0">
              <a:buNone/>
              <a:defRPr sz="2205" b="1"/>
            </a:lvl2pPr>
            <a:lvl3pPr marL="1007838" indent="0">
              <a:buNone/>
              <a:defRPr sz="1984" b="1"/>
            </a:lvl3pPr>
            <a:lvl4pPr marL="1511758" indent="0">
              <a:buNone/>
              <a:defRPr sz="1764" b="1"/>
            </a:lvl4pPr>
            <a:lvl5pPr marL="2015677" indent="0">
              <a:buNone/>
              <a:defRPr sz="1764" b="1"/>
            </a:lvl5pPr>
            <a:lvl6pPr marL="2519597" indent="0">
              <a:buNone/>
              <a:defRPr sz="1764" b="1"/>
            </a:lvl6pPr>
            <a:lvl7pPr marL="3023515" indent="0">
              <a:buNone/>
              <a:defRPr sz="1764" b="1"/>
            </a:lvl7pPr>
            <a:lvl8pPr marL="3527435" indent="0">
              <a:buNone/>
              <a:defRPr sz="1764" b="1"/>
            </a:lvl8pPr>
            <a:lvl9pPr marL="4031354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6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53672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93028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112718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6" y="301002"/>
            <a:ext cx="5635349" cy="6451973"/>
          </a:xfrm>
        </p:spPr>
        <p:txBody>
          <a:bodyPr/>
          <a:lstStyle>
            <a:lvl1pPr>
              <a:defRPr sz="3526"/>
            </a:lvl1pPr>
            <a:lvl2pPr>
              <a:defRPr sz="3085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7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20" indent="0">
              <a:buNone/>
              <a:defRPr sz="1323"/>
            </a:lvl2pPr>
            <a:lvl3pPr marL="1007838" indent="0">
              <a:buNone/>
              <a:defRPr sz="1102"/>
            </a:lvl3pPr>
            <a:lvl4pPr marL="1511758" indent="0">
              <a:buNone/>
              <a:defRPr sz="992"/>
            </a:lvl4pPr>
            <a:lvl5pPr marL="2015677" indent="0">
              <a:buNone/>
              <a:defRPr sz="992"/>
            </a:lvl5pPr>
            <a:lvl6pPr marL="2519597" indent="0">
              <a:buNone/>
              <a:defRPr sz="992"/>
            </a:lvl6pPr>
            <a:lvl7pPr marL="3023515" indent="0">
              <a:buNone/>
              <a:defRPr sz="992"/>
            </a:lvl7pPr>
            <a:lvl8pPr marL="3527435" indent="0">
              <a:buNone/>
              <a:defRPr sz="992"/>
            </a:lvl8pPr>
            <a:lvl9pPr marL="4031354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111735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6"/>
            </a:lvl1pPr>
            <a:lvl2pPr marL="503920" indent="0">
              <a:buNone/>
              <a:defRPr sz="3085"/>
            </a:lvl2pPr>
            <a:lvl3pPr marL="1007838" indent="0">
              <a:buNone/>
              <a:defRPr sz="2646"/>
            </a:lvl3pPr>
            <a:lvl4pPr marL="1511758" indent="0">
              <a:buNone/>
              <a:defRPr sz="2205"/>
            </a:lvl4pPr>
            <a:lvl5pPr marL="2015677" indent="0">
              <a:buNone/>
              <a:defRPr sz="2205"/>
            </a:lvl5pPr>
            <a:lvl6pPr marL="2519597" indent="0">
              <a:buNone/>
              <a:defRPr sz="2205"/>
            </a:lvl6pPr>
            <a:lvl7pPr marL="3023515" indent="0">
              <a:buNone/>
              <a:defRPr sz="2205"/>
            </a:lvl7pPr>
            <a:lvl8pPr marL="3527435" indent="0">
              <a:buNone/>
              <a:defRPr sz="2205"/>
            </a:lvl8pPr>
            <a:lvl9pPr marL="4031354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20" indent="0">
              <a:buNone/>
              <a:defRPr sz="1323"/>
            </a:lvl2pPr>
            <a:lvl3pPr marL="1007838" indent="0">
              <a:buNone/>
              <a:defRPr sz="1102"/>
            </a:lvl3pPr>
            <a:lvl4pPr marL="1511758" indent="0">
              <a:buNone/>
              <a:defRPr sz="992"/>
            </a:lvl4pPr>
            <a:lvl5pPr marL="2015677" indent="0">
              <a:buNone/>
              <a:defRPr sz="992"/>
            </a:lvl5pPr>
            <a:lvl6pPr marL="2519597" indent="0">
              <a:buNone/>
              <a:defRPr sz="992"/>
            </a:lvl6pPr>
            <a:lvl7pPr marL="3023515" indent="0">
              <a:buNone/>
              <a:defRPr sz="992"/>
            </a:lvl7pPr>
            <a:lvl8pPr marL="3527435" indent="0">
              <a:buNone/>
              <a:defRPr sz="992"/>
            </a:lvl8pPr>
            <a:lvl9pPr marL="4031354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405496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143247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953429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1590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992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4336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33587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14" y="97996"/>
            <a:ext cx="9744604" cy="8434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8010" y="1679928"/>
            <a:ext cx="4788297" cy="56277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5124319" y="1679928"/>
            <a:ext cx="4788297" cy="562775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35267"/>
      </p:ext>
    </p:extLst>
  </p:cSld>
  <p:clrMapOvr>
    <a:masterClrMapping/>
  </p:clrMapOvr>
  <p:transition>
    <p:pull dir="ld"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39027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02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0080625" cy="75745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448" y="335987"/>
            <a:ext cx="2352146" cy="402483"/>
          </a:xfrm>
        </p:spPr>
        <p:txBody>
          <a:bodyPr/>
          <a:lstStyle/>
          <a:p>
            <a:fld id="{2CAACEC7-736A-2446-88C8-E6FD512283D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799257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4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7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20" indent="0" algn="ctr">
              <a:buNone/>
              <a:defRPr/>
            </a:lvl2pPr>
            <a:lvl3pPr marL="1007838" indent="0" algn="ctr">
              <a:buNone/>
              <a:defRPr/>
            </a:lvl3pPr>
            <a:lvl4pPr marL="1511758" indent="0" algn="ctr">
              <a:buNone/>
              <a:defRPr/>
            </a:lvl4pPr>
            <a:lvl5pPr marL="2015677" indent="0" algn="ctr">
              <a:buNone/>
              <a:defRPr/>
            </a:lvl5pPr>
            <a:lvl6pPr marL="2519597" indent="0" algn="ctr">
              <a:buNone/>
              <a:defRPr/>
            </a:lvl6pPr>
            <a:lvl7pPr marL="3023515" indent="0" algn="ctr">
              <a:buNone/>
              <a:defRPr/>
            </a:lvl7pPr>
            <a:lvl8pPr marL="3527435" indent="0" algn="ctr">
              <a:buNone/>
              <a:defRPr/>
            </a:lvl8pPr>
            <a:lvl9pPr marL="4031354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610509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048783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6"/>
            <a:ext cx="8568531" cy="1501435"/>
          </a:xfrm>
        </p:spPr>
        <p:txBody>
          <a:bodyPr anchor="t"/>
          <a:lstStyle>
            <a:lvl1pPr algn="l">
              <a:defRPr sz="4408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5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20" indent="0">
              <a:buNone/>
              <a:defRPr sz="1984"/>
            </a:lvl2pPr>
            <a:lvl3pPr marL="1007838" indent="0">
              <a:buNone/>
              <a:defRPr sz="1764"/>
            </a:lvl3pPr>
            <a:lvl4pPr marL="1511758" indent="0">
              <a:buNone/>
              <a:defRPr sz="1543"/>
            </a:lvl4pPr>
            <a:lvl5pPr marL="2015677" indent="0">
              <a:buNone/>
              <a:defRPr sz="1543"/>
            </a:lvl5pPr>
            <a:lvl6pPr marL="2519597" indent="0">
              <a:buNone/>
              <a:defRPr sz="1543"/>
            </a:lvl6pPr>
            <a:lvl7pPr marL="3023515" indent="0">
              <a:buNone/>
              <a:defRPr sz="1543"/>
            </a:lvl7pPr>
            <a:lvl8pPr marL="3527435" indent="0">
              <a:buNone/>
              <a:defRPr sz="1543"/>
            </a:lvl8pPr>
            <a:lvl9pPr marL="4031354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112710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5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5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331053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20" indent="0">
              <a:buNone/>
              <a:defRPr sz="2205" b="1"/>
            </a:lvl2pPr>
            <a:lvl3pPr marL="1007838" indent="0">
              <a:buNone/>
              <a:defRPr sz="1984" b="1"/>
            </a:lvl3pPr>
            <a:lvl4pPr marL="1511758" indent="0">
              <a:buNone/>
              <a:defRPr sz="1764" b="1"/>
            </a:lvl4pPr>
            <a:lvl5pPr marL="2015677" indent="0">
              <a:buNone/>
              <a:defRPr sz="1764" b="1"/>
            </a:lvl5pPr>
            <a:lvl6pPr marL="2519597" indent="0">
              <a:buNone/>
              <a:defRPr sz="1764" b="1"/>
            </a:lvl6pPr>
            <a:lvl7pPr marL="3023515" indent="0">
              <a:buNone/>
              <a:defRPr sz="1764" b="1"/>
            </a:lvl7pPr>
            <a:lvl8pPr marL="3527435" indent="0">
              <a:buNone/>
              <a:defRPr sz="1764" b="1"/>
            </a:lvl8pPr>
            <a:lvl9pPr marL="4031354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6" y="1692179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20" indent="0">
              <a:buNone/>
              <a:defRPr sz="2205" b="1"/>
            </a:lvl2pPr>
            <a:lvl3pPr marL="1007838" indent="0">
              <a:buNone/>
              <a:defRPr sz="1984" b="1"/>
            </a:lvl3pPr>
            <a:lvl4pPr marL="1511758" indent="0">
              <a:buNone/>
              <a:defRPr sz="1764" b="1"/>
            </a:lvl4pPr>
            <a:lvl5pPr marL="2015677" indent="0">
              <a:buNone/>
              <a:defRPr sz="1764" b="1"/>
            </a:lvl5pPr>
            <a:lvl6pPr marL="2519597" indent="0">
              <a:buNone/>
              <a:defRPr sz="1764" b="1"/>
            </a:lvl6pPr>
            <a:lvl7pPr marL="3023515" indent="0">
              <a:buNone/>
              <a:defRPr sz="1764" b="1"/>
            </a:lvl7pPr>
            <a:lvl8pPr marL="3527435" indent="0">
              <a:buNone/>
              <a:defRPr sz="1764" b="1"/>
            </a:lvl8pPr>
            <a:lvl9pPr marL="4031354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6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4269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829796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22756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040278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6" y="301002"/>
            <a:ext cx="5635349" cy="6451973"/>
          </a:xfrm>
        </p:spPr>
        <p:txBody>
          <a:bodyPr/>
          <a:lstStyle>
            <a:lvl1pPr>
              <a:defRPr sz="3526"/>
            </a:lvl1pPr>
            <a:lvl2pPr>
              <a:defRPr sz="3085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7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20" indent="0">
              <a:buNone/>
              <a:defRPr sz="1323"/>
            </a:lvl2pPr>
            <a:lvl3pPr marL="1007838" indent="0">
              <a:buNone/>
              <a:defRPr sz="1102"/>
            </a:lvl3pPr>
            <a:lvl4pPr marL="1511758" indent="0">
              <a:buNone/>
              <a:defRPr sz="992"/>
            </a:lvl4pPr>
            <a:lvl5pPr marL="2015677" indent="0">
              <a:buNone/>
              <a:defRPr sz="992"/>
            </a:lvl5pPr>
            <a:lvl6pPr marL="2519597" indent="0">
              <a:buNone/>
              <a:defRPr sz="992"/>
            </a:lvl6pPr>
            <a:lvl7pPr marL="3023515" indent="0">
              <a:buNone/>
              <a:defRPr sz="992"/>
            </a:lvl7pPr>
            <a:lvl8pPr marL="3527435" indent="0">
              <a:buNone/>
              <a:defRPr sz="992"/>
            </a:lvl8pPr>
            <a:lvl9pPr marL="4031354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512050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6"/>
            </a:lvl1pPr>
            <a:lvl2pPr marL="503920" indent="0">
              <a:buNone/>
              <a:defRPr sz="3085"/>
            </a:lvl2pPr>
            <a:lvl3pPr marL="1007838" indent="0">
              <a:buNone/>
              <a:defRPr sz="2646"/>
            </a:lvl3pPr>
            <a:lvl4pPr marL="1511758" indent="0">
              <a:buNone/>
              <a:defRPr sz="2205"/>
            </a:lvl4pPr>
            <a:lvl5pPr marL="2015677" indent="0">
              <a:buNone/>
              <a:defRPr sz="2205"/>
            </a:lvl5pPr>
            <a:lvl6pPr marL="2519597" indent="0">
              <a:buNone/>
              <a:defRPr sz="2205"/>
            </a:lvl6pPr>
            <a:lvl7pPr marL="3023515" indent="0">
              <a:buNone/>
              <a:defRPr sz="2205"/>
            </a:lvl7pPr>
            <a:lvl8pPr marL="3527435" indent="0">
              <a:buNone/>
              <a:defRPr sz="2205"/>
            </a:lvl8pPr>
            <a:lvl9pPr marL="4031354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20" indent="0">
              <a:buNone/>
              <a:defRPr sz="1323"/>
            </a:lvl2pPr>
            <a:lvl3pPr marL="1007838" indent="0">
              <a:buNone/>
              <a:defRPr sz="1102"/>
            </a:lvl3pPr>
            <a:lvl4pPr marL="1511758" indent="0">
              <a:buNone/>
              <a:defRPr sz="992"/>
            </a:lvl4pPr>
            <a:lvl5pPr marL="2015677" indent="0">
              <a:buNone/>
              <a:defRPr sz="992"/>
            </a:lvl5pPr>
            <a:lvl6pPr marL="2519597" indent="0">
              <a:buNone/>
              <a:defRPr sz="992"/>
            </a:lvl6pPr>
            <a:lvl7pPr marL="3023515" indent="0">
              <a:buNone/>
              <a:defRPr sz="992"/>
            </a:lvl7pPr>
            <a:lvl8pPr marL="3527435" indent="0">
              <a:buNone/>
              <a:defRPr sz="992"/>
            </a:lvl8pPr>
            <a:lvl9pPr marL="4031354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432471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090245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9509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3405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06679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515285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14" y="97996"/>
            <a:ext cx="9744604" cy="8434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8010" y="1679928"/>
            <a:ext cx="4788297" cy="56277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5124319" y="1679928"/>
            <a:ext cx="4788297" cy="562775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63711"/>
      </p:ext>
    </p:extLst>
  </p:cSld>
  <p:clrMapOvr>
    <a:masterClrMapping/>
  </p:clrMapOvr>
  <p:transition>
    <p:pull dir="l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838479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30849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02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0080625" cy="75745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448" y="335987"/>
            <a:ext cx="2352146" cy="402483"/>
          </a:xfrm>
        </p:spPr>
        <p:txBody>
          <a:bodyPr/>
          <a:lstStyle/>
          <a:p>
            <a:fld id="{2CAACEC7-736A-2446-88C8-E6FD512283D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990094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478280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30067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5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371561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69845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5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5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69366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181149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851902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001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6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1538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67535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081166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056925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991399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121409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78558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12347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14" y="97996"/>
            <a:ext cx="9744604" cy="8434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8010" y="1679928"/>
            <a:ext cx="4788297" cy="56277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5124318" y="1679928"/>
            <a:ext cx="4788297" cy="562775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40297"/>
      </p:ext>
    </p:extLst>
  </p:cSld>
  <p:clrMapOvr>
    <a:masterClrMapping/>
  </p:clrMapOvr>
  <p:transition>
    <p:pull dir="ld"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2612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02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0080625" cy="75745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448" y="335986"/>
            <a:ext cx="2352146" cy="402483"/>
          </a:xfrm>
        </p:spPr>
        <p:txBody>
          <a:bodyPr/>
          <a:lstStyle/>
          <a:p>
            <a:fld id="{2CAACEC7-736A-2446-88C8-E6FD512283D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8484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880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219125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061837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5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051912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5219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5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5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048246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33367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733407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001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6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126839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61435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99813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1914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393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65424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73092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650437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14" y="97996"/>
            <a:ext cx="9744604" cy="8434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8010" y="1679928"/>
            <a:ext cx="4788297" cy="56277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5124318" y="1679928"/>
            <a:ext cx="4788297" cy="562775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44938"/>
      </p:ext>
    </p:extLst>
  </p:cSld>
  <p:clrMapOvr>
    <a:masterClrMapping/>
  </p:clrMapOvr>
  <p:transition>
    <p:pull dir="ld"/>
  </p:transition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51825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02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0080625" cy="75745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448" y="335986"/>
            <a:ext cx="2352146" cy="402483"/>
          </a:xfrm>
        </p:spPr>
        <p:txBody>
          <a:bodyPr/>
          <a:lstStyle/>
          <a:p>
            <a:fld id="{2CAACEC7-736A-2446-88C8-E6FD512283D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26267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989792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669139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5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238457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7501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14" y="97996"/>
            <a:ext cx="9744604" cy="8434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8010" y="1679928"/>
            <a:ext cx="4788297" cy="56277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5124318" y="1679928"/>
            <a:ext cx="4788297" cy="562775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94999"/>
      </p:ext>
    </p:extLst>
  </p:cSld>
  <p:clrMapOvr>
    <a:masterClrMapping/>
  </p:clrMapOvr>
  <p:transition>
    <p:pull dir="ld"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5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5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388879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25805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421438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001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6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47901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59886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623830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978890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982862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87482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242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64016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08614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7386436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88">
              <a:solidFill>
                <a:prstClr val="white"/>
              </a:solidFill>
            </a:endParaRPr>
          </a:p>
        </p:txBody>
      </p:sp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8330518" y="6682963"/>
            <a:ext cx="1403587" cy="503978"/>
            <a:chOff x="1236771" y="3796441"/>
            <a:chExt cx="5855509" cy="2008823"/>
          </a:xfrm>
        </p:grpSpPr>
        <p:sp>
          <p:nvSpPr>
            <p:cNvPr id="4" name="Полилиния 3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31">
                <a:solidFill>
                  <a:prstClr val="white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31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88">
                  <a:noFill/>
                  <a:latin typeface="Calibri" panose="020F0502020204030204" pitchFamily="34" charset="0"/>
                </a:rPr>
                <a:t> </a:t>
              </a:r>
            </a:p>
          </p:txBody>
        </p:sp>
      </p:grpSp>
      <p:sp>
        <p:nvSpPr>
          <p:cNvPr id="7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88">
              <a:solidFill>
                <a:prstClr val="white"/>
              </a:solidFill>
            </a:endParaRP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504031" y="7006701"/>
            <a:ext cx="2352146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C6EBC25-B95E-4CAC-B914-357B58FADCDF}" type="datetimeFigureOut">
              <a:rPr lang="ru-RU" sz="1488">
                <a:solidFill>
                  <a:prstClr val="black"/>
                </a:solidFill>
              </a:rPr>
              <a:pPr>
                <a:defRPr/>
              </a:pPr>
              <a:t>31.05.2019</a:t>
            </a:fld>
            <a:endParaRPr lang="ru-RU" sz="1488">
              <a:solidFill>
                <a:prstClr val="black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7006701"/>
            <a:ext cx="3192198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sz="1488">
              <a:solidFill>
                <a:prstClr val="black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7006701"/>
            <a:ext cx="235214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E35FCFE-FF4D-4F69-BE67-B858FBF21DE3}" type="slidenum">
              <a:rPr lang="ru-RU" altLang="ru-RU" sz="1488">
                <a:solidFill>
                  <a:prstClr val="black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ru-RU" altLang="ru-RU" sz="1488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802329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7386434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grpSp>
        <p:nvGrpSpPr>
          <p:cNvPr id="5" name="Группа 7"/>
          <p:cNvGrpSpPr>
            <a:grpSpLocks/>
          </p:cNvGrpSpPr>
          <p:nvPr userDrawn="1"/>
        </p:nvGrpSpPr>
        <p:grpSpPr bwMode="auto">
          <a:xfrm>
            <a:off x="8330517" y="6682963"/>
            <a:ext cx="1403587" cy="503978"/>
            <a:chOff x="1236771" y="3796441"/>
            <a:chExt cx="5855509" cy="2008823"/>
          </a:xfrm>
        </p:grpSpPr>
        <p:sp>
          <p:nvSpPr>
            <p:cNvPr id="6" name="Полилиния 5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 sz="1984">
                  <a:noFill/>
                  <a:latin typeface="Calibri"/>
                </a:rPr>
                <a:t> </a:t>
              </a:r>
            </a:p>
          </p:txBody>
        </p:sp>
      </p:grpSp>
      <p:sp>
        <p:nvSpPr>
          <p:cNvPr id="9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504031" y="540864"/>
            <a:ext cx="9072563" cy="61958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2" name="Текст 2"/>
          <p:cNvSpPr>
            <a:spLocks noGrp="1"/>
          </p:cNvSpPr>
          <p:nvPr>
            <p:ph idx="1"/>
          </p:nvPr>
        </p:nvSpPr>
        <p:spPr>
          <a:xfrm>
            <a:off x="504031" y="1477949"/>
            <a:ext cx="9072563" cy="373064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41168954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7386434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8330517" y="6682963"/>
            <a:ext cx="1403587" cy="503978"/>
            <a:chOff x="1236771" y="3796441"/>
            <a:chExt cx="5855509" cy="2008823"/>
          </a:xfrm>
        </p:grpSpPr>
        <p:sp>
          <p:nvSpPr>
            <p:cNvPr id="4" name="Полилиния 3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984">
                  <a:noFill/>
                  <a:latin typeface="Calibri" panose="020F0502020204030204" pitchFamily="34" charset="0"/>
                </a:rPr>
                <a:t> </a:t>
              </a:r>
            </a:p>
          </p:txBody>
        </p:sp>
      </p:grpSp>
      <p:sp>
        <p:nvSpPr>
          <p:cNvPr id="7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504031" y="7006699"/>
            <a:ext cx="2352146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681C68E-B85F-4068-A92D-0F9436486232}" type="datetimeFigureOut">
              <a:rPr lang="ru-RU" sz="1984">
                <a:solidFill>
                  <a:prstClr val="black"/>
                </a:solidFill>
              </a:rPr>
              <a:pPr>
                <a:defRPr/>
              </a:pPr>
              <a:t>31.05.2019</a:t>
            </a:fld>
            <a:endParaRPr lang="ru-RU" sz="1984">
              <a:solidFill>
                <a:prstClr val="black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7006699"/>
            <a:ext cx="3192198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sz="1984">
              <a:solidFill>
                <a:prstClr val="black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5850A12-3325-42C0-8C87-EA81A00B1263}" type="slidenum">
              <a:rPr lang="ru-RU" altLang="ru-RU" sz="1984">
                <a:solidFill>
                  <a:prstClr val="black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ru-RU" altLang="ru-RU" sz="1984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958279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960781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463560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5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600343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712613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5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5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25974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4816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02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0080625" cy="75745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448" y="335986"/>
            <a:ext cx="2352146" cy="402483"/>
          </a:xfrm>
        </p:spPr>
        <p:txBody>
          <a:bodyPr/>
          <a:lstStyle/>
          <a:p>
            <a:fld id="{2CAACEC7-736A-2446-88C8-E6FD512283D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27263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624440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001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6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552801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129944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82545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188907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817009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438469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40597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E9D05C-7C0A-EB49-8EFD-D4E46A168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078" y="1237197"/>
            <a:ext cx="7560469" cy="2631887"/>
          </a:xfrm>
        </p:spPr>
        <p:txBody>
          <a:bodyPr anchor="b"/>
          <a:lstStyle>
            <a:lvl1pPr algn="ctr">
              <a:defRPr sz="496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5E64BFD-9791-6441-84BD-B72D7A20A8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078" y="3970580"/>
            <a:ext cx="7560469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C794DBD-D55F-3548-9AB1-4069013AB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7ABF0-AD97-D94C-9162-AAD5C45FEE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1194960-4E22-6246-A3F0-AF9E8FEEF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276D16A-0BEC-0247-B4D4-CDEE52F76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7D10-636F-194E-A480-D1939C3A81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621821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504231-46AA-8D4F-B0A9-4E2472708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230670B-8C12-8A4D-969E-939118912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408AC27-1176-9E4E-A756-B80897580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7ABF0-AD97-D94C-9162-AAD5C45FEE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208838C-9804-F148-97E5-6746A0DA4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EBB987-62D0-0141-81AB-E8885175B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7D10-636F-194E-A480-D1939C3A81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801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574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943653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436B00-814F-4F4B-9B60-0FC835B06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93" y="1884670"/>
            <a:ext cx="8694539" cy="3144614"/>
          </a:xfrm>
        </p:spPr>
        <p:txBody>
          <a:bodyPr anchor="b"/>
          <a:lstStyle>
            <a:lvl1pPr>
              <a:defRPr sz="496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AF12222-818A-364B-B7D1-D2CA3B376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793" y="5059034"/>
            <a:ext cx="8694539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19DC5C9-D87B-BF41-AEA0-AD2CCF43A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7ABF0-AD97-D94C-9162-AAD5C45FEE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7E0E6A3-64A9-CA47-ABA1-F4BE0097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BCA3E69-B84A-A14E-A7E8-697524358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7D10-636F-194E-A480-D1939C3A81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737348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E5E6E9-EF43-7848-AF28-CBC000C45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60736C3-883D-E646-B899-5B86F131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043" y="2012414"/>
            <a:ext cx="4284266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F403FE4-68FE-7E4C-9732-633BD3B04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3316" y="2012414"/>
            <a:ext cx="4284266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E7EECF5-C206-074E-8A9C-861954842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7ABF0-AD97-D94C-9162-AAD5C45FEE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330A673-4625-734B-86E3-EFDE9B788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14F9DEA-6B90-E347-82E4-6EDFA3AF3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7D10-636F-194E-A480-D1939C3A81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341086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F02870-56E3-1147-964D-C22D6B727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56" y="402483"/>
            <a:ext cx="8694539" cy="14611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F835C6B-C5F6-EA4A-B7AB-4BF204975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4357" y="1853171"/>
            <a:ext cx="426457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16958A3-4AB9-E14A-A7F6-7CA259E14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357" y="2761381"/>
            <a:ext cx="4264576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C7FECD7-21A3-4542-8283-F173F4D24E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316" y="1853171"/>
            <a:ext cx="4285579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BCA58C2-5447-D74C-BECA-53446D455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316" y="2761381"/>
            <a:ext cx="4285579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738F15D-F1F0-FB4A-B81C-D1BB8A674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7ABF0-AD97-D94C-9162-AAD5C45FEE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5B5208D-B5F3-2B48-8D11-3E723E31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6A1BC19-BF8B-014D-91A0-F9C6F7491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7D10-636F-194E-A480-D1939C3A81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762024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CE4FFD-7B3B-6948-A7C7-FEE465E2E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A1BEEF6-5CE9-8944-A411-4A1576AE9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7ABF0-AD97-D94C-9162-AAD5C45FEE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0E13D29-E751-574D-9E79-6774D9661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37FC757-61C0-874C-98AD-0B24678C9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7D10-636F-194E-A480-D1939C3A81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048543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4714732-64E8-014E-805C-2FEA379ED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7ABF0-AD97-D94C-9162-AAD5C45FEE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13542AA-BC1D-554B-B66E-5F6026EDA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14D48A5-4AC2-BD4B-9E14-1EF27881B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7D10-636F-194E-A480-D1939C3A81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690554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E42166-F9B2-3340-B8F4-197CCF688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046719A-6558-3340-B385-8DC67AEC1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579" y="1088454"/>
            <a:ext cx="5103316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A516761-AB75-8C46-BE7C-2D0A92583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FE84B5C-47E9-FE4D-A79C-12CDE48A9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7ABF0-AD97-D94C-9162-AAD5C45FEE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6F6A5B6-3698-3B48-AD2C-CEDCDB442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79919A4-2463-1D4E-B071-39E4570FC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7D10-636F-194E-A480-D1939C3A81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775420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383C7E-7CE8-0C40-A473-67B67A79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347900A-D007-8342-9913-05D4A4DA6A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5579" y="1088454"/>
            <a:ext cx="5103316" cy="5372269"/>
          </a:xfrm>
        </p:spPr>
        <p:txBody>
          <a:bodyPr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32523F2-2D0D-114B-B4FF-0354CCCC6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737D0A8-206E-CC4A-BA9A-53C390DC4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7ABF0-AD97-D94C-9162-AAD5C45FEE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D1B6683-4B14-6A42-934D-B86001C6C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103E6D9-1D04-8947-AD91-9DC0855F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7D10-636F-194E-A480-D1939C3A81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830512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F35458-A3EE-6840-9F44-F371622E2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2C64E73-C9AB-CF42-A51C-AC8375285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5A1AAF6-E1A5-974F-BF7A-A9628E5CD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7ABF0-AD97-D94C-9162-AAD5C45FEE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C943C22-568A-FF43-87EA-B44709DD3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67D886B-8CD3-3249-BAB1-5FE3AAF7F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7D10-636F-194E-A480-D1939C3A81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672751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BA9FDE6-A717-5348-AE4D-EA965E3A2C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13947" y="402483"/>
            <a:ext cx="2173635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2A3414A-396F-784D-AB14-3D15867EB7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3043" y="402483"/>
            <a:ext cx="6394896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33FC855-ADE3-894F-8823-AFDE82890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7ABF0-AD97-D94C-9162-AAD5C45FEE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4530B5C-0782-1446-A8A2-B3B515301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CF0D751-E12C-AA4E-93F9-CC8A8618D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7D10-636F-194E-A480-D1939C3A81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51146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9638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494406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316985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5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83652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867673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5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5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432156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383321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65310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001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6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400598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026853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07310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8903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5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333651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599620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759314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63425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56042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14" y="97996"/>
            <a:ext cx="9744604" cy="8434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8010" y="1679928"/>
            <a:ext cx="4788297" cy="56277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5124318" y="1679928"/>
            <a:ext cx="4788297" cy="562775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46698"/>
      </p:ext>
    </p:extLst>
  </p:cSld>
  <p:clrMapOvr>
    <a:masterClrMapping/>
  </p:clrMapOvr>
  <p:transition>
    <p:pull dir="ld"/>
  </p:transition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02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0080625" cy="75745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448" y="335986"/>
            <a:ext cx="2352146" cy="402483"/>
          </a:xfrm>
        </p:spPr>
        <p:txBody>
          <a:bodyPr/>
          <a:lstStyle/>
          <a:p>
            <a:fld id="{2CAACEC7-736A-2446-88C8-E6FD512283D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029694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21464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224273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5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48641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795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58927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5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5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632018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687271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47773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001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6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667689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486030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424725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856935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448282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81358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262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5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5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936483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84965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07969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02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0080625" cy="75745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448" y="335986"/>
            <a:ext cx="2352146" cy="402483"/>
          </a:xfrm>
        </p:spPr>
        <p:txBody>
          <a:bodyPr/>
          <a:lstStyle/>
          <a:p>
            <a:fld id="{2CAACEC7-736A-2446-88C8-E6FD51228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379170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792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ACEC7-736A-2446-88C8-E6FD51228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443076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5"/>
            <a:ext cx="4452276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5"/>
            <a:ext cx="4452276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ACEC7-736A-2446-88C8-E6FD51228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312878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ACEC7-736A-2446-88C8-E6FD51228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419080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ACEC7-736A-2446-88C8-E6FD51228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16213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ACEC7-736A-2446-88C8-E6FD51228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940052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2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5" y="300988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2" y="1581933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ACEC7-736A-2446-88C8-E6FD51228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14829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ACEC7-736A-2446-88C8-E6FD51228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617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544442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ACEC7-736A-2446-88C8-E6FD51228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747437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3" y="302738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38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ACEC7-736A-2446-88C8-E6FD51228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891252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117253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490454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1040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5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0357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90516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5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5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172846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757903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4140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025045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001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6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049119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25127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348113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421581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18940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05023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316850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43852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7386436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88">
              <a:solidFill>
                <a:prstClr val="white"/>
              </a:solidFill>
            </a:endParaRPr>
          </a:p>
        </p:txBody>
      </p:sp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8330518" y="6682963"/>
            <a:ext cx="1403587" cy="503978"/>
            <a:chOff x="1236771" y="3796441"/>
            <a:chExt cx="5855509" cy="2008823"/>
          </a:xfrm>
        </p:grpSpPr>
        <p:sp>
          <p:nvSpPr>
            <p:cNvPr id="4" name="Полилиния 3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31">
                <a:solidFill>
                  <a:prstClr val="white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31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88">
                  <a:noFill/>
                  <a:latin typeface="Calibri" panose="020F0502020204030204" pitchFamily="34" charset="0"/>
                </a:rPr>
                <a:t> </a:t>
              </a:r>
            </a:p>
          </p:txBody>
        </p:sp>
      </p:grpSp>
      <p:sp>
        <p:nvSpPr>
          <p:cNvPr id="7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88">
              <a:solidFill>
                <a:prstClr val="white"/>
              </a:solidFill>
            </a:endParaRP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504031" y="7006701"/>
            <a:ext cx="2352146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C6EBC25-B95E-4CAC-B914-357B58FADCDF}" type="datetimeFigureOut">
              <a:rPr lang="ru-RU" sz="1488">
                <a:solidFill>
                  <a:prstClr val="black"/>
                </a:solidFill>
              </a:rPr>
              <a:pPr>
                <a:defRPr/>
              </a:pPr>
              <a:t>31.05.2019</a:t>
            </a:fld>
            <a:endParaRPr lang="ru-RU" sz="1488">
              <a:solidFill>
                <a:prstClr val="black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7006701"/>
            <a:ext cx="3192198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sz="1488">
              <a:solidFill>
                <a:prstClr val="black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7006701"/>
            <a:ext cx="235214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E35FCFE-FF4D-4F69-BE67-B858FBF21DE3}" type="slidenum">
              <a:rPr lang="ru-RU" altLang="ru-RU" sz="1488">
                <a:solidFill>
                  <a:prstClr val="black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ru-RU" altLang="ru-RU" sz="1488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637195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7386434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grpSp>
        <p:nvGrpSpPr>
          <p:cNvPr id="5" name="Группа 7"/>
          <p:cNvGrpSpPr>
            <a:grpSpLocks/>
          </p:cNvGrpSpPr>
          <p:nvPr userDrawn="1"/>
        </p:nvGrpSpPr>
        <p:grpSpPr bwMode="auto">
          <a:xfrm>
            <a:off x="8330517" y="6682963"/>
            <a:ext cx="1403587" cy="503978"/>
            <a:chOff x="1236771" y="3796441"/>
            <a:chExt cx="5855509" cy="2008823"/>
          </a:xfrm>
        </p:grpSpPr>
        <p:sp>
          <p:nvSpPr>
            <p:cNvPr id="6" name="Полилиния 5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 sz="1984">
                  <a:noFill/>
                  <a:latin typeface="Calibri"/>
                </a:rPr>
                <a:t> </a:t>
              </a:r>
            </a:p>
          </p:txBody>
        </p:sp>
      </p:grpSp>
      <p:sp>
        <p:nvSpPr>
          <p:cNvPr id="9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504031" y="540864"/>
            <a:ext cx="9072563" cy="61958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2" name="Текст 2"/>
          <p:cNvSpPr>
            <a:spLocks noGrp="1"/>
          </p:cNvSpPr>
          <p:nvPr>
            <p:ph idx="1"/>
          </p:nvPr>
        </p:nvSpPr>
        <p:spPr>
          <a:xfrm>
            <a:off x="504031" y="1477949"/>
            <a:ext cx="9072563" cy="373064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010442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001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6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69899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7386434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8330517" y="6682963"/>
            <a:ext cx="1403587" cy="503978"/>
            <a:chOff x="1236771" y="3796441"/>
            <a:chExt cx="5855509" cy="2008823"/>
          </a:xfrm>
        </p:grpSpPr>
        <p:sp>
          <p:nvSpPr>
            <p:cNvPr id="4" name="Полилиния 3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984">
                  <a:noFill/>
                  <a:latin typeface="Calibri" panose="020F0502020204030204" pitchFamily="34" charset="0"/>
                </a:rPr>
                <a:t> </a:t>
              </a:r>
            </a:p>
          </p:txBody>
        </p:sp>
      </p:grpSp>
      <p:sp>
        <p:nvSpPr>
          <p:cNvPr id="7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504031" y="7006699"/>
            <a:ext cx="2352146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681C68E-B85F-4068-A92D-0F9436486232}" type="datetimeFigureOut">
              <a:rPr lang="ru-RU" sz="1984">
                <a:solidFill>
                  <a:prstClr val="black"/>
                </a:solidFill>
              </a:rPr>
              <a:pPr>
                <a:defRPr/>
              </a:pPr>
              <a:t>31.05.2019</a:t>
            </a:fld>
            <a:endParaRPr lang="ru-RU" sz="1984">
              <a:solidFill>
                <a:prstClr val="black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7006699"/>
            <a:ext cx="3192198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sz="1984">
              <a:solidFill>
                <a:prstClr val="black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5850A12-3325-42C0-8C87-EA81A00B1263}" type="slidenum">
              <a:rPr lang="ru-RU" altLang="ru-RU" sz="1984">
                <a:solidFill>
                  <a:prstClr val="black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ru-RU" altLang="ru-RU" sz="1984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666108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422798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71312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5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973067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953035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5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5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857313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62594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71478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001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6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770763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6940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744619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416200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868623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503464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671912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461094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89336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14" y="97996"/>
            <a:ext cx="9744604" cy="8434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8010" y="1679928"/>
            <a:ext cx="4788297" cy="56277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5124318" y="1679928"/>
            <a:ext cx="4788297" cy="562775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24333"/>
      </p:ext>
    </p:extLst>
  </p:cSld>
  <p:clrMapOvr>
    <a:masterClrMapping/>
  </p:clrMapOvr>
  <p:transition>
    <p:pull dir="ld"/>
  </p:transition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7386436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88">
              <a:solidFill>
                <a:prstClr val="white"/>
              </a:solidFill>
            </a:endParaRPr>
          </a:p>
        </p:txBody>
      </p:sp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8330518" y="6682963"/>
            <a:ext cx="1403587" cy="503978"/>
            <a:chOff x="1236771" y="3796441"/>
            <a:chExt cx="5855509" cy="2008823"/>
          </a:xfrm>
        </p:grpSpPr>
        <p:sp>
          <p:nvSpPr>
            <p:cNvPr id="4" name="Полилиния 3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31">
                <a:solidFill>
                  <a:prstClr val="white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31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88">
                  <a:noFill/>
                  <a:latin typeface="Calibri" panose="020F0502020204030204" pitchFamily="34" charset="0"/>
                </a:rPr>
                <a:t> </a:t>
              </a:r>
            </a:p>
          </p:txBody>
        </p:sp>
      </p:grpSp>
      <p:sp>
        <p:nvSpPr>
          <p:cNvPr id="7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88">
              <a:solidFill>
                <a:prstClr val="white"/>
              </a:solidFill>
            </a:endParaRP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504031" y="7006701"/>
            <a:ext cx="2352146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C6EBC25-B95E-4CAC-B914-357B58FADCDF}" type="datetimeFigureOut">
              <a:rPr lang="ru-RU" sz="1488">
                <a:solidFill>
                  <a:prstClr val="black"/>
                </a:solidFill>
              </a:rPr>
              <a:pPr>
                <a:defRPr/>
              </a:pPr>
              <a:t>31.05.2019</a:t>
            </a:fld>
            <a:endParaRPr lang="ru-RU" sz="1488">
              <a:solidFill>
                <a:prstClr val="black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7006701"/>
            <a:ext cx="3192198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sz="1488">
              <a:solidFill>
                <a:prstClr val="black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7006701"/>
            <a:ext cx="235214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E35FCFE-FF4D-4F69-BE67-B858FBF21DE3}" type="slidenum">
              <a:rPr lang="ru-RU" altLang="ru-RU" sz="1488">
                <a:solidFill>
                  <a:prstClr val="black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ru-RU" altLang="ru-RU" sz="1488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795684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7386434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grpSp>
        <p:nvGrpSpPr>
          <p:cNvPr id="5" name="Группа 7"/>
          <p:cNvGrpSpPr>
            <a:grpSpLocks/>
          </p:cNvGrpSpPr>
          <p:nvPr userDrawn="1"/>
        </p:nvGrpSpPr>
        <p:grpSpPr bwMode="auto">
          <a:xfrm>
            <a:off x="8330517" y="6682963"/>
            <a:ext cx="1403587" cy="503978"/>
            <a:chOff x="1236771" y="3796441"/>
            <a:chExt cx="5855509" cy="2008823"/>
          </a:xfrm>
        </p:grpSpPr>
        <p:sp>
          <p:nvSpPr>
            <p:cNvPr id="6" name="Полилиния 5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 sz="1984">
                  <a:noFill/>
                  <a:latin typeface="Calibri"/>
                </a:rPr>
                <a:t> </a:t>
              </a:r>
            </a:p>
          </p:txBody>
        </p:sp>
      </p:grpSp>
      <p:sp>
        <p:nvSpPr>
          <p:cNvPr id="9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504031" y="540864"/>
            <a:ext cx="9072563" cy="61958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2" name="Текст 2"/>
          <p:cNvSpPr>
            <a:spLocks noGrp="1"/>
          </p:cNvSpPr>
          <p:nvPr>
            <p:ph idx="1"/>
          </p:nvPr>
        </p:nvSpPr>
        <p:spPr>
          <a:xfrm>
            <a:off x="504031" y="1477949"/>
            <a:ext cx="9072563" cy="373064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08716922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7386434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8330517" y="6682963"/>
            <a:ext cx="1403587" cy="503978"/>
            <a:chOff x="1236771" y="3796441"/>
            <a:chExt cx="5855509" cy="2008823"/>
          </a:xfrm>
        </p:grpSpPr>
        <p:sp>
          <p:nvSpPr>
            <p:cNvPr id="4" name="Полилиния 3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984">
                  <a:noFill/>
                  <a:latin typeface="Calibri" panose="020F0502020204030204" pitchFamily="34" charset="0"/>
                </a:rPr>
                <a:t> </a:t>
              </a:r>
            </a:p>
          </p:txBody>
        </p:sp>
      </p:grpSp>
      <p:sp>
        <p:nvSpPr>
          <p:cNvPr id="7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504031" y="7006699"/>
            <a:ext cx="2352146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681C68E-B85F-4068-A92D-0F9436486232}" type="datetimeFigureOut">
              <a:rPr lang="ru-RU" sz="1984">
                <a:solidFill>
                  <a:prstClr val="black"/>
                </a:solidFill>
              </a:rPr>
              <a:pPr>
                <a:defRPr/>
              </a:pPr>
              <a:t>31.05.2019</a:t>
            </a:fld>
            <a:endParaRPr lang="ru-RU" sz="1984">
              <a:solidFill>
                <a:prstClr val="black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7006699"/>
            <a:ext cx="3192198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sz="1984">
              <a:solidFill>
                <a:prstClr val="black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5850A12-3325-42C0-8C87-EA81A00B1263}" type="slidenum">
              <a:rPr lang="ru-RU" altLang="ru-RU" sz="1984">
                <a:solidFill>
                  <a:prstClr val="black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ru-RU" altLang="ru-RU" sz="1984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7655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838484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02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0080625" cy="75745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448" y="335986"/>
            <a:ext cx="2352146" cy="402483"/>
          </a:xfrm>
        </p:spPr>
        <p:txBody>
          <a:bodyPr/>
          <a:lstStyle/>
          <a:p>
            <a:fld id="{2CAACEC7-736A-2446-88C8-E6FD512283D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902219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4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7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20" indent="0" algn="ctr">
              <a:buNone/>
              <a:defRPr/>
            </a:lvl2pPr>
            <a:lvl3pPr marL="1007838" indent="0" algn="ctr">
              <a:buNone/>
              <a:defRPr/>
            </a:lvl3pPr>
            <a:lvl4pPr marL="1511758" indent="0" algn="ctr">
              <a:buNone/>
              <a:defRPr/>
            </a:lvl4pPr>
            <a:lvl5pPr marL="2015677" indent="0" algn="ctr">
              <a:buNone/>
              <a:defRPr/>
            </a:lvl5pPr>
            <a:lvl6pPr marL="2519597" indent="0" algn="ctr">
              <a:buNone/>
              <a:defRPr/>
            </a:lvl6pPr>
            <a:lvl7pPr marL="3023515" indent="0" algn="ctr">
              <a:buNone/>
              <a:defRPr/>
            </a:lvl7pPr>
            <a:lvl8pPr marL="3527435" indent="0" algn="ctr">
              <a:buNone/>
              <a:defRPr/>
            </a:lvl8pPr>
            <a:lvl9pPr marL="4031354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267723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867970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6"/>
            <a:ext cx="8568531" cy="1501435"/>
          </a:xfrm>
        </p:spPr>
        <p:txBody>
          <a:bodyPr anchor="t"/>
          <a:lstStyle>
            <a:lvl1pPr algn="l">
              <a:defRPr sz="4408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5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20" indent="0">
              <a:buNone/>
              <a:defRPr sz="1984"/>
            </a:lvl2pPr>
            <a:lvl3pPr marL="1007838" indent="0">
              <a:buNone/>
              <a:defRPr sz="1764"/>
            </a:lvl3pPr>
            <a:lvl4pPr marL="1511758" indent="0">
              <a:buNone/>
              <a:defRPr sz="1543"/>
            </a:lvl4pPr>
            <a:lvl5pPr marL="2015677" indent="0">
              <a:buNone/>
              <a:defRPr sz="1543"/>
            </a:lvl5pPr>
            <a:lvl6pPr marL="2519597" indent="0">
              <a:buNone/>
              <a:defRPr sz="1543"/>
            </a:lvl6pPr>
            <a:lvl7pPr marL="3023515" indent="0">
              <a:buNone/>
              <a:defRPr sz="1543"/>
            </a:lvl7pPr>
            <a:lvl8pPr marL="3527435" indent="0">
              <a:buNone/>
              <a:defRPr sz="1543"/>
            </a:lvl8pPr>
            <a:lvl9pPr marL="4031354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890393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5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5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199552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20" indent="0">
              <a:buNone/>
              <a:defRPr sz="2205" b="1"/>
            </a:lvl2pPr>
            <a:lvl3pPr marL="1007838" indent="0">
              <a:buNone/>
              <a:defRPr sz="1984" b="1"/>
            </a:lvl3pPr>
            <a:lvl4pPr marL="1511758" indent="0">
              <a:buNone/>
              <a:defRPr sz="1764" b="1"/>
            </a:lvl4pPr>
            <a:lvl5pPr marL="2015677" indent="0">
              <a:buNone/>
              <a:defRPr sz="1764" b="1"/>
            </a:lvl5pPr>
            <a:lvl6pPr marL="2519597" indent="0">
              <a:buNone/>
              <a:defRPr sz="1764" b="1"/>
            </a:lvl6pPr>
            <a:lvl7pPr marL="3023515" indent="0">
              <a:buNone/>
              <a:defRPr sz="1764" b="1"/>
            </a:lvl7pPr>
            <a:lvl8pPr marL="3527435" indent="0">
              <a:buNone/>
              <a:defRPr sz="1764" b="1"/>
            </a:lvl8pPr>
            <a:lvl9pPr marL="4031354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6" y="1692179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20" indent="0">
              <a:buNone/>
              <a:defRPr sz="2205" b="1"/>
            </a:lvl2pPr>
            <a:lvl3pPr marL="1007838" indent="0">
              <a:buNone/>
              <a:defRPr sz="1984" b="1"/>
            </a:lvl3pPr>
            <a:lvl4pPr marL="1511758" indent="0">
              <a:buNone/>
              <a:defRPr sz="1764" b="1"/>
            </a:lvl4pPr>
            <a:lvl5pPr marL="2015677" indent="0">
              <a:buNone/>
              <a:defRPr sz="1764" b="1"/>
            </a:lvl5pPr>
            <a:lvl6pPr marL="2519597" indent="0">
              <a:buNone/>
              <a:defRPr sz="1764" b="1"/>
            </a:lvl6pPr>
            <a:lvl7pPr marL="3023515" indent="0">
              <a:buNone/>
              <a:defRPr sz="1764" b="1"/>
            </a:lvl7pPr>
            <a:lvl8pPr marL="3527435" indent="0">
              <a:buNone/>
              <a:defRPr sz="1764" b="1"/>
            </a:lvl8pPr>
            <a:lvl9pPr marL="4031354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6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93182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555759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470878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6" y="301002"/>
            <a:ext cx="5635349" cy="6451973"/>
          </a:xfrm>
        </p:spPr>
        <p:txBody>
          <a:bodyPr/>
          <a:lstStyle>
            <a:lvl1pPr>
              <a:defRPr sz="3526"/>
            </a:lvl1pPr>
            <a:lvl2pPr>
              <a:defRPr sz="3085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7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20" indent="0">
              <a:buNone/>
              <a:defRPr sz="1323"/>
            </a:lvl2pPr>
            <a:lvl3pPr marL="1007838" indent="0">
              <a:buNone/>
              <a:defRPr sz="1102"/>
            </a:lvl3pPr>
            <a:lvl4pPr marL="1511758" indent="0">
              <a:buNone/>
              <a:defRPr sz="992"/>
            </a:lvl4pPr>
            <a:lvl5pPr marL="2015677" indent="0">
              <a:buNone/>
              <a:defRPr sz="992"/>
            </a:lvl5pPr>
            <a:lvl6pPr marL="2519597" indent="0">
              <a:buNone/>
              <a:defRPr sz="992"/>
            </a:lvl6pPr>
            <a:lvl7pPr marL="3023515" indent="0">
              <a:buNone/>
              <a:defRPr sz="992"/>
            </a:lvl7pPr>
            <a:lvl8pPr marL="3527435" indent="0">
              <a:buNone/>
              <a:defRPr sz="992"/>
            </a:lvl8pPr>
            <a:lvl9pPr marL="4031354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496655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6"/>
            </a:lvl1pPr>
            <a:lvl2pPr marL="503920" indent="0">
              <a:buNone/>
              <a:defRPr sz="3085"/>
            </a:lvl2pPr>
            <a:lvl3pPr marL="1007838" indent="0">
              <a:buNone/>
              <a:defRPr sz="2646"/>
            </a:lvl3pPr>
            <a:lvl4pPr marL="1511758" indent="0">
              <a:buNone/>
              <a:defRPr sz="2205"/>
            </a:lvl4pPr>
            <a:lvl5pPr marL="2015677" indent="0">
              <a:buNone/>
              <a:defRPr sz="2205"/>
            </a:lvl5pPr>
            <a:lvl6pPr marL="2519597" indent="0">
              <a:buNone/>
              <a:defRPr sz="2205"/>
            </a:lvl6pPr>
            <a:lvl7pPr marL="3023515" indent="0">
              <a:buNone/>
              <a:defRPr sz="2205"/>
            </a:lvl7pPr>
            <a:lvl8pPr marL="3527435" indent="0">
              <a:buNone/>
              <a:defRPr sz="2205"/>
            </a:lvl8pPr>
            <a:lvl9pPr marL="4031354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20" indent="0">
              <a:buNone/>
              <a:defRPr sz="1323"/>
            </a:lvl2pPr>
            <a:lvl3pPr marL="1007838" indent="0">
              <a:buNone/>
              <a:defRPr sz="1102"/>
            </a:lvl3pPr>
            <a:lvl4pPr marL="1511758" indent="0">
              <a:buNone/>
              <a:defRPr sz="992"/>
            </a:lvl4pPr>
            <a:lvl5pPr marL="2015677" indent="0">
              <a:buNone/>
              <a:defRPr sz="992"/>
            </a:lvl5pPr>
            <a:lvl6pPr marL="2519597" indent="0">
              <a:buNone/>
              <a:defRPr sz="992"/>
            </a:lvl6pPr>
            <a:lvl7pPr marL="3023515" indent="0">
              <a:buNone/>
              <a:defRPr sz="992"/>
            </a:lvl7pPr>
            <a:lvl8pPr marL="3527435" indent="0">
              <a:buNone/>
              <a:defRPr sz="992"/>
            </a:lvl8pPr>
            <a:lvl9pPr marL="4031354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66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5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5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9837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34934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460193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581251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701239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986051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948049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14" y="97996"/>
            <a:ext cx="9744604" cy="8434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8010" y="1679928"/>
            <a:ext cx="4788297" cy="56277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5124319" y="1679928"/>
            <a:ext cx="4788297" cy="562775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54607"/>
      </p:ext>
    </p:extLst>
  </p:cSld>
  <p:clrMapOvr>
    <a:masterClrMapping/>
  </p:clrMapOvr>
  <p:transition>
    <p:pull dir="ld"/>
  </p:transition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33618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02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0080625" cy="75745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448" y="335987"/>
            <a:ext cx="2352146" cy="402483"/>
          </a:xfrm>
        </p:spPr>
        <p:txBody>
          <a:bodyPr/>
          <a:lstStyle/>
          <a:p>
            <a:fld id="{2CAACEC7-736A-2446-88C8-E6FD512283D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549283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4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7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20" indent="0" algn="ctr">
              <a:buNone/>
              <a:defRPr/>
            </a:lvl2pPr>
            <a:lvl3pPr marL="1007838" indent="0" algn="ctr">
              <a:buNone/>
              <a:defRPr/>
            </a:lvl3pPr>
            <a:lvl4pPr marL="1511758" indent="0" algn="ctr">
              <a:buNone/>
              <a:defRPr/>
            </a:lvl4pPr>
            <a:lvl5pPr marL="2015677" indent="0" algn="ctr">
              <a:buNone/>
              <a:defRPr/>
            </a:lvl5pPr>
            <a:lvl6pPr marL="2519597" indent="0" algn="ctr">
              <a:buNone/>
              <a:defRPr/>
            </a:lvl6pPr>
            <a:lvl7pPr marL="3023515" indent="0" algn="ctr">
              <a:buNone/>
              <a:defRPr/>
            </a:lvl7pPr>
            <a:lvl8pPr marL="3527435" indent="0" algn="ctr">
              <a:buNone/>
              <a:defRPr/>
            </a:lvl8pPr>
            <a:lvl9pPr marL="4031354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878529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275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752370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6"/>
            <a:ext cx="8568531" cy="1501435"/>
          </a:xfrm>
        </p:spPr>
        <p:txBody>
          <a:bodyPr anchor="t"/>
          <a:lstStyle>
            <a:lvl1pPr algn="l">
              <a:defRPr sz="4408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5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20" indent="0">
              <a:buNone/>
              <a:defRPr sz="1984"/>
            </a:lvl2pPr>
            <a:lvl3pPr marL="1007838" indent="0">
              <a:buNone/>
              <a:defRPr sz="1764"/>
            </a:lvl3pPr>
            <a:lvl4pPr marL="1511758" indent="0">
              <a:buNone/>
              <a:defRPr sz="1543"/>
            </a:lvl4pPr>
            <a:lvl5pPr marL="2015677" indent="0">
              <a:buNone/>
              <a:defRPr sz="1543"/>
            </a:lvl5pPr>
            <a:lvl6pPr marL="2519597" indent="0">
              <a:buNone/>
              <a:defRPr sz="1543"/>
            </a:lvl6pPr>
            <a:lvl7pPr marL="3023515" indent="0">
              <a:buNone/>
              <a:defRPr sz="1543"/>
            </a:lvl7pPr>
            <a:lvl8pPr marL="3527435" indent="0">
              <a:buNone/>
              <a:defRPr sz="1543"/>
            </a:lvl8pPr>
            <a:lvl9pPr marL="4031354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76176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5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5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22919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20" indent="0">
              <a:buNone/>
              <a:defRPr sz="2205" b="1"/>
            </a:lvl2pPr>
            <a:lvl3pPr marL="1007838" indent="0">
              <a:buNone/>
              <a:defRPr sz="1984" b="1"/>
            </a:lvl3pPr>
            <a:lvl4pPr marL="1511758" indent="0">
              <a:buNone/>
              <a:defRPr sz="1764" b="1"/>
            </a:lvl4pPr>
            <a:lvl5pPr marL="2015677" indent="0">
              <a:buNone/>
              <a:defRPr sz="1764" b="1"/>
            </a:lvl5pPr>
            <a:lvl6pPr marL="2519597" indent="0">
              <a:buNone/>
              <a:defRPr sz="1764" b="1"/>
            </a:lvl6pPr>
            <a:lvl7pPr marL="3023515" indent="0">
              <a:buNone/>
              <a:defRPr sz="1764" b="1"/>
            </a:lvl7pPr>
            <a:lvl8pPr marL="3527435" indent="0">
              <a:buNone/>
              <a:defRPr sz="1764" b="1"/>
            </a:lvl8pPr>
            <a:lvl9pPr marL="4031354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6" y="1692179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20" indent="0">
              <a:buNone/>
              <a:defRPr sz="2205" b="1"/>
            </a:lvl2pPr>
            <a:lvl3pPr marL="1007838" indent="0">
              <a:buNone/>
              <a:defRPr sz="1984" b="1"/>
            </a:lvl3pPr>
            <a:lvl4pPr marL="1511758" indent="0">
              <a:buNone/>
              <a:defRPr sz="1764" b="1"/>
            </a:lvl4pPr>
            <a:lvl5pPr marL="2015677" indent="0">
              <a:buNone/>
              <a:defRPr sz="1764" b="1"/>
            </a:lvl5pPr>
            <a:lvl6pPr marL="2519597" indent="0">
              <a:buNone/>
              <a:defRPr sz="1764" b="1"/>
            </a:lvl6pPr>
            <a:lvl7pPr marL="3023515" indent="0">
              <a:buNone/>
              <a:defRPr sz="1764" b="1"/>
            </a:lvl7pPr>
            <a:lvl8pPr marL="3527435" indent="0">
              <a:buNone/>
              <a:defRPr sz="1764" b="1"/>
            </a:lvl8pPr>
            <a:lvl9pPr marL="4031354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6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989349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997167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95011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6" y="301002"/>
            <a:ext cx="5635349" cy="6451973"/>
          </a:xfrm>
        </p:spPr>
        <p:txBody>
          <a:bodyPr/>
          <a:lstStyle>
            <a:lvl1pPr>
              <a:defRPr sz="3526"/>
            </a:lvl1pPr>
            <a:lvl2pPr>
              <a:defRPr sz="3085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7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20" indent="0">
              <a:buNone/>
              <a:defRPr sz="1323"/>
            </a:lvl2pPr>
            <a:lvl3pPr marL="1007838" indent="0">
              <a:buNone/>
              <a:defRPr sz="1102"/>
            </a:lvl3pPr>
            <a:lvl4pPr marL="1511758" indent="0">
              <a:buNone/>
              <a:defRPr sz="992"/>
            </a:lvl4pPr>
            <a:lvl5pPr marL="2015677" indent="0">
              <a:buNone/>
              <a:defRPr sz="992"/>
            </a:lvl5pPr>
            <a:lvl6pPr marL="2519597" indent="0">
              <a:buNone/>
              <a:defRPr sz="992"/>
            </a:lvl6pPr>
            <a:lvl7pPr marL="3023515" indent="0">
              <a:buNone/>
              <a:defRPr sz="992"/>
            </a:lvl7pPr>
            <a:lvl8pPr marL="3527435" indent="0">
              <a:buNone/>
              <a:defRPr sz="992"/>
            </a:lvl8pPr>
            <a:lvl9pPr marL="4031354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809703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6"/>
            </a:lvl1pPr>
            <a:lvl2pPr marL="503920" indent="0">
              <a:buNone/>
              <a:defRPr sz="3085"/>
            </a:lvl2pPr>
            <a:lvl3pPr marL="1007838" indent="0">
              <a:buNone/>
              <a:defRPr sz="2646"/>
            </a:lvl3pPr>
            <a:lvl4pPr marL="1511758" indent="0">
              <a:buNone/>
              <a:defRPr sz="2205"/>
            </a:lvl4pPr>
            <a:lvl5pPr marL="2015677" indent="0">
              <a:buNone/>
              <a:defRPr sz="2205"/>
            </a:lvl5pPr>
            <a:lvl6pPr marL="2519597" indent="0">
              <a:buNone/>
              <a:defRPr sz="2205"/>
            </a:lvl6pPr>
            <a:lvl7pPr marL="3023515" indent="0">
              <a:buNone/>
              <a:defRPr sz="2205"/>
            </a:lvl7pPr>
            <a:lvl8pPr marL="3527435" indent="0">
              <a:buNone/>
              <a:defRPr sz="2205"/>
            </a:lvl8pPr>
            <a:lvl9pPr marL="4031354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20" indent="0">
              <a:buNone/>
              <a:defRPr sz="1323"/>
            </a:lvl2pPr>
            <a:lvl3pPr marL="1007838" indent="0">
              <a:buNone/>
              <a:defRPr sz="1102"/>
            </a:lvl3pPr>
            <a:lvl4pPr marL="1511758" indent="0">
              <a:buNone/>
              <a:defRPr sz="992"/>
            </a:lvl4pPr>
            <a:lvl5pPr marL="2015677" indent="0">
              <a:buNone/>
              <a:defRPr sz="992"/>
            </a:lvl5pPr>
            <a:lvl6pPr marL="2519597" indent="0">
              <a:buNone/>
              <a:defRPr sz="992"/>
            </a:lvl6pPr>
            <a:lvl7pPr marL="3023515" indent="0">
              <a:buNone/>
              <a:defRPr sz="992"/>
            </a:lvl7pPr>
            <a:lvl8pPr marL="3527435" indent="0">
              <a:buNone/>
              <a:defRPr sz="992"/>
            </a:lvl8pPr>
            <a:lvl9pPr marL="4031354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322956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324794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314659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319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962479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923966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5715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14" y="97996"/>
            <a:ext cx="9744604" cy="8434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8010" y="1679928"/>
            <a:ext cx="4788297" cy="56277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5124319" y="1679928"/>
            <a:ext cx="4788297" cy="562775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18497"/>
      </p:ext>
    </p:extLst>
  </p:cSld>
  <p:clrMapOvr>
    <a:masterClrMapping/>
  </p:clrMapOvr>
  <p:transition>
    <p:pull dir="ld"/>
  </p:transition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0333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02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0080625" cy="75745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448" y="335987"/>
            <a:ext cx="2352146" cy="402483"/>
          </a:xfrm>
        </p:spPr>
        <p:txBody>
          <a:bodyPr/>
          <a:lstStyle/>
          <a:p>
            <a:fld id="{2CAACEC7-736A-2446-88C8-E6FD512283D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02867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69478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3428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5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921392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436890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5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5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430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009552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791671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549227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001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6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135548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349015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006710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663214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639303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139289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15322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7386434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8330517" y="6682963"/>
            <a:ext cx="1403587" cy="503978"/>
            <a:chOff x="1236771" y="3796441"/>
            <a:chExt cx="5855509" cy="2008823"/>
          </a:xfrm>
        </p:grpSpPr>
        <p:sp>
          <p:nvSpPr>
            <p:cNvPr id="4" name="Полилиния 3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984">
                  <a:noFill/>
                  <a:latin typeface="Calibri" panose="020F0502020204030204" pitchFamily="34" charset="0"/>
                </a:rPr>
                <a:t> </a:t>
              </a:r>
            </a:p>
          </p:txBody>
        </p:sp>
      </p:grpSp>
      <p:sp>
        <p:nvSpPr>
          <p:cNvPr id="7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504031" y="7006699"/>
            <a:ext cx="2352146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681C68E-B85F-4068-A92D-0F9436486232}" type="datetimeFigureOut">
              <a:rPr lang="ru-RU" sz="1984">
                <a:solidFill>
                  <a:prstClr val="black"/>
                </a:solidFill>
              </a:rPr>
              <a:pPr>
                <a:defRPr/>
              </a:pPr>
              <a:t>31.05.2019</a:t>
            </a:fld>
            <a:endParaRPr lang="ru-RU" sz="1984">
              <a:solidFill>
                <a:prstClr val="black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7006699"/>
            <a:ext cx="3192198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sz="1984">
              <a:solidFill>
                <a:prstClr val="black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5850A12-3325-42C0-8C87-EA81A00B1263}" type="slidenum">
              <a:rPr lang="ru-RU" altLang="ru-RU" sz="1984">
                <a:solidFill>
                  <a:prstClr val="black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ru-RU" altLang="ru-RU" sz="1984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8782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89022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7386434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grpSp>
        <p:nvGrpSpPr>
          <p:cNvPr id="5" name="Группа 7"/>
          <p:cNvGrpSpPr>
            <a:grpSpLocks/>
          </p:cNvGrpSpPr>
          <p:nvPr userDrawn="1"/>
        </p:nvGrpSpPr>
        <p:grpSpPr bwMode="auto">
          <a:xfrm>
            <a:off x="8330517" y="6682963"/>
            <a:ext cx="1403587" cy="503978"/>
            <a:chOff x="1236771" y="3796441"/>
            <a:chExt cx="5855509" cy="2008823"/>
          </a:xfrm>
        </p:grpSpPr>
        <p:sp>
          <p:nvSpPr>
            <p:cNvPr id="6" name="Полилиния 5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 sz="1984">
                  <a:noFill/>
                  <a:latin typeface="Calibri"/>
                </a:rPr>
                <a:t> </a:t>
              </a:r>
            </a:p>
          </p:txBody>
        </p:sp>
      </p:grpSp>
      <p:sp>
        <p:nvSpPr>
          <p:cNvPr id="9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504031" y="540864"/>
            <a:ext cx="9072563" cy="61958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2" name="Текст 2"/>
          <p:cNvSpPr>
            <a:spLocks noGrp="1"/>
          </p:cNvSpPr>
          <p:nvPr>
            <p:ph idx="1"/>
          </p:nvPr>
        </p:nvSpPr>
        <p:spPr>
          <a:xfrm>
            <a:off x="504031" y="1477949"/>
            <a:ext cx="9072563" cy="373064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22003333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40260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658168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115213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5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030979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388715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5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5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09648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13754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395023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001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6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0260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14" y="97996"/>
            <a:ext cx="9744604" cy="8434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8010" y="1679928"/>
            <a:ext cx="4788297" cy="56277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5124318" y="1679928"/>
            <a:ext cx="4788297" cy="562775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98824"/>
      </p:ext>
    </p:extLst>
  </p:cSld>
  <p:clrMapOvr>
    <a:masterClrMapping/>
  </p:clrMapOvr>
  <p:transition>
    <p:pull dir="ld"/>
  </p:transition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10796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578876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971720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97450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27204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661066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86533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783230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96339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5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2696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910152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576456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5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5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079046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754535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581926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001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6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638544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969793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283150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300202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594972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2929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647889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35835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00581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14" y="97996"/>
            <a:ext cx="9744604" cy="8434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8010" y="1679928"/>
            <a:ext cx="4788297" cy="56277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5124318" y="1679928"/>
            <a:ext cx="4788297" cy="562775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399"/>
      </p:ext>
    </p:extLst>
  </p:cSld>
  <p:clrMapOvr>
    <a:masterClrMapping/>
  </p:clrMapOvr>
  <p:transition>
    <p:pull dir="ld"/>
  </p:transition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02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0080625" cy="75745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448" y="335986"/>
            <a:ext cx="2352146" cy="402483"/>
          </a:xfrm>
        </p:spPr>
        <p:txBody>
          <a:bodyPr/>
          <a:lstStyle/>
          <a:p>
            <a:fld id="{2CAACEC7-736A-2446-88C8-E6FD512283D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332106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690479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988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5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254717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920364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5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5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851644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5414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5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631085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860208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001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6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993522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717583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142023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824533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566206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66328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11172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91117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14" y="97996"/>
            <a:ext cx="9744604" cy="8434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8010" y="1679928"/>
            <a:ext cx="4788297" cy="56277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5124318" y="1679928"/>
            <a:ext cx="4788297" cy="562775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83189"/>
      </p:ext>
    </p:extLst>
  </p:cSld>
  <p:clrMapOvr>
    <a:masterClrMapping/>
  </p:clrMapOvr>
  <p:transition>
    <p:pull dir="l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802205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02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0080625" cy="75745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448" y="335986"/>
            <a:ext cx="2352146" cy="402483"/>
          </a:xfrm>
        </p:spPr>
        <p:txBody>
          <a:bodyPr/>
          <a:lstStyle/>
          <a:p>
            <a:fld id="{2CAACEC7-736A-2446-88C8-E6FD512283D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779232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584522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740094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5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193916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51302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5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5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165719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429907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435477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001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6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26493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288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4948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5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5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566052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890382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955149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755080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524785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939683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47084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14" y="97996"/>
            <a:ext cx="9744604" cy="8434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8010" y="1679928"/>
            <a:ext cx="4788297" cy="56277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5124318" y="1679928"/>
            <a:ext cx="4788297" cy="562775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21268"/>
      </p:ext>
    </p:extLst>
  </p:cSld>
  <p:clrMapOvr>
    <a:masterClrMapping/>
  </p:clrMapOvr>
  <p:transition>
    <p:pull dir="ld"/>
  </p:transition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7386436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88">
              <a:solidFill>
                <a:prstClr val="white"/>
              </a:solidFill>
            </a:endParaRPr>
          </a:p>
        </p:txBody>
      </p:sp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8330518" y="6682963"/>
            <a:ext cx="1403587" cy="503978"/>
            <a:chOff x="1236771" y="3796441"/>
            <a:chExt cx="5855509" cy="2008823"/>
          </a:xfrm>
        </p:grpSpPr>
        <p:sp>
          <p:nvSpPr>
            <p:cNvPr id="4" name="Полилиния 3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31">
                <a:solidFill>
                  <a:prstClr val="white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31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88">
                  <a:noFill/>
                  <a:latin typeface="Calibri" panose="020F0502020204030204" pitchFamily="34" charset="0"/>
                </a:rPr>
                <a:t> </a:t>
              </a:r>
            </a:p>
          </p:txBody>
        </p:sp>
      </p:grpSp>
      <p:sp>
        <p:nvSpPr>
          <p:cNvPr id="7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88">
              <a:solidFill>
                <a:prstClr val="white"/>
              </a:solidFill>
            </a:endParaRP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504031" y="7006701"/>
            <a:ext cx="2352146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C6EBC25-B95E-4CAC-B914-357B58FADCDF}" type="datetimeFigureOut">
              <a:rPr lang="ru-RU" sz="1488">
                <a:solidFill>
                  <a:prstClr val="black"/>
                </a:solidFill>
              </a:rPr>
              <a:pPr>
                <a:defRPr/>
              </a:pPr>
              <a:t>31.05.2019</a:t>
            </a:fld>
            <a:endParaRPr lang="ru-RU" sz="1488">
              <a:solidFill>
                <a:prstClr val="black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7006701"/>
            <a:ext cx="3192198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sz="1488">
              <a:solidFill>
                <a:prstClr val="black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7006701"/>
            <a:ext cx="235214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E35FCFE-FF4D-4F69-BE67-B858FBF21DE3}" type="slidenum">
              <a:rPr lang="ru-RU" altLang="ru-RU" sz="1488">
                <a:solidFill>
                  <a:prstClr val="black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ru-RU" altLang="ru-RU" sz="1488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755262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7386434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grpSp>
        <p:nvGrpSpPr>
          <p:cNvPr id="5" name="Группа 7"/>
          <p:cNvGrpSpPr>
            <a:grpSpLocks/>
          </p:cNvGrpSpPr>
          <p:nvPr userDrawn="1"/>
        </p:nvGrpSpPr>
        <p:grpSpPr bwMode="auto">
          <a:xfrm>
            <a:off x="8330517" y="6682963"/>
            <a:ext cx="1403587" cy="503978"/>
            <a:chOff x="1236771" y="3796441"/>
            <a:chExt cx="5855509" cy="2008823"/>
          </a:xfrm>
        </p:grpSpPr>
        <p:sp>
          <p:nvSpPr>
            <p:cNvPr id="6" name="Полилиния 5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 sz="1984">
                  <a:noFill/>
                  <a:latin typeface="Calibri"/>
                </a:rPr>
                <a:t> </a:t>
              </a:r>
            </a:p>
          </p:txBody>
        </p:sp>
      </p:grpSp>
      <p:sp>
        <p:nvSpPr>
          <p:cNvPr id="9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504031" y="540864"/>
            <a:ext cx="9072563" cy="61958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2" name="Текст 2"/>
          <p:cNvSpPr>
            <a:spLocks noGrp="1"/>
          </p:cNvSpPr>
          <p:nvPr>
            <p:ph idx="1"/>
          </p:nvPr>
        </p:nvSpPr>
        <p:spPr>
          <a:xfrm>
            <a:off x="504031" y="1477949"/>
            <a:ext cx="9072563" cy="373064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75831539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7386434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8330517" y="6682963"/>
            <a:ext cx="1403587" cy="503978"/>
            <a:chOff x="1236771" y="3796441"/>
            <a:chExt cx="5855509" cy="2008823"/>
          </a:xfrm>
        </p:grpSpPr>
        <p:sp>
          <p:nvSpPr>
            <p:cNvPr id="4" name="Полилиния 3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984">
                  <a:noFill/>
                  <a:latin typeface="Calibri" panose="020F0502020204030204" pitchFamily="34" charset="0"/>
                </a:rPr>
                <a:t> </a:t>
              </a:r>
            </a:p>
          </p:txBody>
        </p:sp>
      </p:grpSp>
      <p:sp>
        <p:nvSpPr>
          <p:cNvPr id="7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504031" y="7006699"/>
            <a:ext cx="2352146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681C68E-B85F-4068-A92D-0F9436486232}" type="datetimeFigureOut">
              <a:rPr lang="ru-RU" sz="1984">
                <a:solidFill>
                  <a:prstClr val="black"/>
                </a:solidFill>
              </a:rPr>
              <a:pPr>
                <a:defRPr/>
              </a:pPr>
              <a:t>31.05.2019</a:t>
            </a:fld>
            <a:endParaRPr lang="ru-RU" sz="1984">
              <a:solidFill>
                <a:prstClr val="black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7006699"/>
            <a:ext cx="3192198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sz="1984">
              <a:solidFill>
                <a:prstClr val="black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5850A12-3325-42C0-8C87-EA81A00B1263}" type="slidenum">
              <a:rPr lang="ru-RU" altLang="ru-RU" sz="1984">
                <a:solidFill>
                  <a:prstClr val="black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ru-RU" altLang="ru-RU" sz="1984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8354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589191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02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0080625" cy="75745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448" y="335986"/>
            <a:ext cx="2352146" cy="402483"/>
          </a:xfrm>
        </p:spPr>
        <p:txBody>
          <a:bodyPr/>
          <a:lstStyle/>
          <a:p>
            <a:fld id="{2CAACEC7-736A-2446-88C8-E6FD512283D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237163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7386434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646" b="1">
              <a:solidFill>
                <a:srgbClr val="FFFFFF"/>
              </a:solidFill>
            </a:endParaRPr>
          </a:p>
        </p:txBody>
      </p:sp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8330517" y="6682963"/>
            <a:ext cx="1403587" cy="503978"/>
            <a:chOff x="1236771" y="3796441"/>
            <a:chExt cx="5855509" cy="2008823"/>
          </a:xfrm>
        </p:grpSpPr>
        <p:sp>
          <p:nvSpPr>
            <p:cNvPr id="4" name="Полилиния 3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 b="1">
                <a:solidFill>
                  <a:srgbClr val="FFFFFF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 b="1">
                <a:solidFill>
                  <a:srgbClr val="FFFFFF"/>
                </a:solidFill>
              </a:endParaRPr>
            </a:p>
          </p:txBody>
        </p:sp>
        <p:sp>
          <p:nvSpPr>
            <p:cNvPr id="6" name="TextBox 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646" b="1">
                  <a:noFill/>
                </a:rPr>
                <a:t> </a:t>
              </a:r>
            </a:p>
          </p:txBody>
        </p:sp>
      </p:grpSp>
      <p:sp>
        <p:nvSpPr>
          <p:cNvPr id="7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646" b="1">
              <a:solidFill>
                <a:srgbClr val="FFFFFF"/>
              </a:solidFill>
            </a:endParaRP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504031" y="7006699"/>
            <a:ext cx="2352146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1250F91-FB24-4385-89F5-9A127E6A0765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31.05.2019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7006699"/>
            <a:ext cx="3192198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9F0DF342-A196-4005-A4C9-0FB806BF453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924004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504031" y="302738"/>
            <a:ext cx="9072563" cy="645022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D23D7-D244-4CFB-95AD-CB8B1FBB611D}" type="datetimeFigureOut">
              <a:rPr lang="de-AT">
                <a:solidFill>
                  <a:srgbClr val="000000"/>
                </a:solidFill>
              </a:rPr>
              <a:pPr>
                <a:defRPr/>
              </a:pPr>
              <a:t>31.05.2019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>
              <a:solidFill>
                <a:srgbClr val="000000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AA9C1-F48C-4A33-8C72-F262167F182D}" type="slidenum">
              <a:rPr lang="de-A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951191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214190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455492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5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765194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481292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5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5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723942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051334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4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58543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001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6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57188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186607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709245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33304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33790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52205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014566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56428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14" y="97996"/>
            <a:ext cx="9744604" cy="8434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8010" y="1679928"/>
            <a:ext cx="4788297" cy="56277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5124318" y="1679928"/>
            <a:ext cx="4788297" cy="562775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27585"/>
      </p:ext>
    </p:extLst>
  </p:cSld>
  <p:clrMapOvr>
    <a:masterClrMapping/>
  </p:clrMapOvr>
  <p:transition>
    <p:pull dir="ld"/>
  </p:transition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4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7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20" indent="0" algn="ctr">
              <a:buNone/>
              <a:defRPr/>
            </a:lvl2pPr>
            <a:lvl3pPr marL="1007838" indent="0" algn="ctr">
              <a:buNone/>
              <a:defRPr/>
            </a:lvl3pPr>
            <a:lvl4pPr marL="1511758" indent="0" algn="ctr">
              <a:buNone/>
              <a:defRPr/>
            </a:lvl4pPr>
            <a:lvl5pPr marL="2015677" indent="0" algn="ctr">
              <a:buNone/>
              <a:defRPr/>
            </a:lvl5pPr>
            <a:lvl6pPr marL="2519597" indent="0" algn="ctr">
              <a:buNone/>
              <a:defRPr/>
            </a:lvl6pPr>
            <a:lvl7pPr marL="3023515" indent="0" algn="ctr">
              <a:buNone/>
              <a:defRPr/>
            </a:lvl7pPr>
            <a:lvl8pPr marL="3527435" indent="0" algn="ctr">
              <a:buNone/>
              <a:defRPr/>
            </a:lvl8pPr>
            <a:lvl9pPr marL="4031354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8587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001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6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70204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516804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6"/>
            <a:ext cx="8568531" cy="1501435"/>
          </a:xfrm>
        </p:spPr>
        <p:txBody>
          <a:bodyPr anchor="t"/>
          <a:lstStyle>
            <a:lvl1pPr algn="l">
              <a:defRPr sz="4408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5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20" indent="0">
              <a:buNone/>
              <a:defRPr sz="1984"/>
            </a:lvl2pPr>
            <a:lvl3pPr marL="1007838" indent="0">
              <a:buNone/>
              <a:defRPr sz="1764"/>
            </a:lvl3pPr>
            <a:lvl4pPr marL="1511758" indent="0">
              <a:buNone/>
              <a:defRPr sz="1543"/>
            </a:lvl4pPr>
            <a:lvl5pPr marL="2015677" indent="0">
              <a:buNone/>
              <a:defRPr sz="1543"/>
            </a:lvl5pPr>
            <a:lvl6pPr marL="2519597" indent="0">
              <a:buNone/>
              <a:defRPr sz="1543"/>
            </a:lvl6pPr>
            <a:lvl7pPr marL="3023515" indent="0">
              <a:buNone/>
              <a:defRPr sz="1543"/>
            </a:lvl7pPr>
            <a:lvl8pPr marL="3527435" indent="0">
              <a:buNone/>
              <a:defRPr sz="1543"/>
            </a:lvl8pPr>
            <a:lvl9pPr marL="4031354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3011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5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5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720464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20" indent="0">
              <a:buNone/>
              <a:defRPr sz="2205" b="1"/>
            </a:lvl2pPr>
            <a:lvl3pPr marL="1007838" indent="0">
              <a:buNone/>
              <a:defRPr sz="1984" b="1"/>
            </a:lvl3pPr>
            <a:lvl4pPr marL="1511758" indent="0">
              <a:buNone/>
              <a:defRPr sz="1764" b="1"/>
            </a:lvl4pPr>
            <a:lvl5pPr marL="2015677" indent="0">
              <a:buNone/>
              <a:defRPr sz="1764" b="1"/>
            </a:lvl5pPr>
            <a:lvl6pPr marL="2519597" indent="0">
              <a:buNone/>
              <a:defRPr sz="1764" b="1"/>
            </a:lvl6pPr>
            <a:lvl7pPr marL="3023515" indent="0">
              <a:buNone/>
              <a:defRPr sz="1764" b="1"/>
            </a:lvl7pPr>
            <a:lvl8pPr marL="3527435" indent="0">
              <a:buNone/>
              <a:defRPr sz="1764" b="1"/>
            </a:lvl8pPr>
            <a:lvl9pPr marL="4031354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6" y="1692179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20" indent="0">
              <a:buNone/>
              <a:defRPr sz="2205" b="1"/>
            </a:lvl2pPr>
            <a:lvl3pPr marL="1007838" indent="0">
              <a:buNone/>
              <a:defRPr sz="1984" b="1"/>
            </a:lvl3pPr>
            <a:lvl4pPr marL="1511758" indent="0">
              <a:buNone/>
              <a:defRPr sz="1764" b="1"/>
            </a:lvl4pPr>
            <a:lvl5pPr marL="2015677" indent="0">
              <a:buNone/>
              <a:defRPr sz="1764" b="1"/>
            </a:lvl5pPr>
            <a:lvl6pPr marL="2519597" indent="0">
              <a:buNone/>
              <a:defRPr sz="1764" b="1"/>
            </a:lvl6pPr>
            <a:lvl7pPr marL="3023515" indent="0">
              <a:buNone/>
              <a:defRPr sz="1764" b="1"/>
            </a:lvl7pPr>
            <a:lvl8pPr marL="3527435" indent="0">
              <a:buNone/>
              <a:defRPr sz="1764" b="1"/>
            </a:lvl8pPr>
            <a:lvl9pPr marL="4031354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6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566210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57814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8717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6" y="301002"/>
            <a:ext cx="5635349" cy="6451973"/>
          </a:xfrm>
        </p:spPr>
        <p:txBody>
          <a:bodyPr/>
          <a:lstStyle>
            <a:lvl1pPr>
              <a:defRPr sz="3526"/>
            </a:lvl1pPr>
            <a:lvl2pPr>
              <a:defRPr sz="3085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7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20" indent="0">
              <a:buNone/>
              <a:defRPr sz="1323"/>
            </a:lvl2pPr>
            <a:lvl3pPr marL="1007838" indent="0">
              <a:buNone/>
              <a:defRPr sz="1102"/>
            </a:lvl3pPr>
            <a:lvl4pPr marL="1511758" indent="0">
              <a:buNone/>
              <a:defRPr sz="992"/>
            </a:lvl4pPr>
            <a:lvl5pPr marL="2015677" indent="0">
              <a:buNone/>
              <a:defRPr sz="992"/>
            </a:lvl5pPr>
            <a:lvl6pPr marL="2519597" indent="0">
              <a:buNone/>
              <a:defRPr sz="992"/>
            </a:lvl6pPr>
            <a:lvl7pPr marL="3023515" indent="0">
              <a:buNone/>
              <a:defRPr sz="992"/>
            </a:lvl7pPr>
            <a:lvl8pPr marL="3527435" indent="0">
              <a:buNone/>
              <a:defRPr sz="992"/>
            </a:lvl8pPr>
            <a:lvl9pPr marL="4031354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737692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6"/>
            </a:lvl1pPr>
            <a:lvl2pPr marL="503920" indent="0">
              <a:buNone/>
              <a:defRPr sz="3085"/>
            </a:lvl2pPr>
            <a:lvl3pPr marL="1007838" indent="0">
              <a:buNone/>
              <a:defRPr sz="2646"/>
            </a:lvl3pPr>
            <a:lvl4pPr marL="1511758" indent="0">
              <a:buNone/>
              <a:defRPr sz="2205"/>
            </a:lvl4pPr>
            <a:lvl5pPr marL="2015677" indent="0">
              <a:buNone/>
              <a:defRPr sz="2205"/>
            </a:lvl5pPr>
            <a:lvl6pPr marL="2519597" indent="0">
              <a:buNone/>
              <a:defRPr sz="2205"/>
            </a:lvl6pPr>
            <a:lvl7pPr marL="3023515" indent="0">
              <a:buNone/>
              <a:defRPr sz="2205"/>
            </a:lvl7pPr>
            <a:lvl8pPr marL="3527435" indent="0">
              <a:buNone/>
              <a:defRPr sz="2205"/>
            </a:lvl8pPr>
            <a:lvl9pPr marL="4031354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20" indent="0">
              <a:buNone/>
              <a:defRPr sz="1323"/>
            </a:lvl2pPr>
            <a:lvl3pPr marL="1007838" indent="0">
              <a:buNone/>
              <a:defRPr sz="1102"/>
            </a:lvl3pPr>
            <a:lvl4pPr marL="1511758" indent="0">
              <a:buNone/>
              <a:defRPr sz="992"/>
            </a:lvl4pPr>
            <a:lvl5pPr marL="2015677" indent="0">
              <a:buNone/>
              <a:defRPr sz="992"/>
            </a:lvl5pPr>
            <a:lvl6pPr marL="2519597" indent="0">
              <a:buNone/>
              <a:defRPr sz="992"/>
            </a:lvl6pPr>
            <a:lvl7pPr marL="3023515" indent="0">
              <a:buNone/>
              <a:defRPr sz="992"/>
            </a:lvl7pPr>
            <a:lvl8pPr marL="3527435" indent="0">
              <a:buNone/>
              <a:defRPr sz="992"/>
            </a:lvl8pPr>
            <a:lvl9pPr marL="4031354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983010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31835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99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449957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359373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091337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194744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14" y="97996"/>
            <a:ext cx="9744604" cy="8434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8010" y="1679928"/>
            <a:ext cx="4788297" cy="56277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5124319" y="1679928"/>
            <a:ext cx="4788297" cy="562775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26139"/>
      </p:ext>
    </p:extLst>
  </p:cSld>
  <p:clrMapOvr>
    <a:masterClrMapping/>
  </p:clrMapOvr>
  <p:transition>
    <p:pull dir="ld"/>
  </p:transition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22622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02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0080625" cy="75745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448" y="335987"/>
            <a:ext cx="2352146" cy="402483"/>
          </a:xfrm>
        </p:spPr>
        <p:txBody>
          <a:bodyPr/>
          <a:lstStyle/>
          <a:p>
            <a:fld id="{2CAACEC7-736A-2446-88C8-E6FD512283D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807891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20087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8837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5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243913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892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80861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5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5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41546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055923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20153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001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6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779867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62911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28584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84096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07773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787944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1837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971355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54184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14" y="97996"/>
            <a:ext cx="9744604" cy="8434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8010" y="1679928"/>
            <a:ext cx="4788297" cy="56277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5124318" y="1679928"/>
            <a:ext cx="4788297" cy="562775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5625"/>
      </p:ext>
    </p:extLst>
  </p:cSld>
  <p:clrMapOvr>
    <a:masterClrMapping/>
  </p:clrMapOvr>
  <p:transition>
    <p:pull dir="ld"/>
  </p:transition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7386436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88">
              <a:solidFill>
                <a:prstClr val="white"/>
              </a:solidFill>
            </a:endParaRPr>
          </a:p>
        </p:txBody>
      </p:sp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8330518" y="6682963"/>
            <a:ext cx="1403587" cy="503978"/>
            <a:chOff x="1236771" y="3796441"/>
            <a:chExt cx="5855509" cy="2008823"/>
          </a:xfrm>
        </p:grpSpPr>
        <p:sp>
          <p:nvSpPr>
            <p:cNvPr id="4" name="Полилиния 3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31">
                <a:solidFill>
                  <a:prstClr val="white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31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88">
                  <a:noFill/>
                  <a:latin typeface="Calibri" panose="020F0502020204030204" pitchFamily="34" charset="0"/>
                </a:rPr>
                <a:t> </a:t>
              </a:r>
            </a:p>
          </p:txBody>
        </p:sp>
      </p:grpSp>
      <p:sp>
        <p:nvSpPr>
          <p:cNvPr id="7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88">
              <a:solidFill>
                <a:prstClr val="white"/>
              </a:solidFill>
            </a:endParaRP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504031" y="7006701"/>
            <a:ext cx="2352146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C6EBC25-B95E-4CAC-B914-357B58FADCDF}" type="datetimeFigureOut">
              <a:rPr lang="ru-RU" sz="1488">
                <a:solidFill>
                  <a:prstClr val="black"/>
                </a:solidFill>
              </a:rPr>
              <a:pPr>
                <a:defRPr/>
              </a:pPr>
              <a:t>31.05.2019</a:t>
            </a:fld>
            <a:endParaRPr lang="ru-RU" sz="1488">
              <a:solidFill>
                <a:prstClr val="black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7006701"/>
            <a:ext cx="3192198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sz="1488">
              <a:solidFill>
                <a:prstClr val="black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7006701"/>
            <a:ext cx="235214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E35FCFE-FF4D-4F69-BE67-B858FBF21DE3}" type="slidenum">
              <a:rPr lang="ru-RU" altLang="ru-RU" sz="1488">
                <a:solidFill>
                  <a:prstClr val="black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ru-RU" altLang="ru-RU" sz="1488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828718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7386434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grpSp>
        <p:nvGrpSpPr>
          <p:cNvPr id="5" name="Группа 7"/>
          <p:cNvGrpSpPr>
            <a:grpSpLocks/>
          </p:cNvGrpSpPr>
          <p:nvPr userDrawn="1"/>
        </p:nvGrpSpPr>
        <p:grpSpPr bwMode="auto">
          <a:xfrm>
            <a:off x="8330517" y="6682963"/>
            <a:ext cx="1403587" cy="503978"/>
            <a:chOff x="1236771" y="3796441"/>
            <a:chExt cx="5855509" cy="2008823"/>
          </a:xfrm>
        </p:grpSpPr>
        <p:sp>
          <p:nvSpPr>
            <p:cNvPr id="6" name="Полилиния 5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 sz="1984">
                  <a:noFill/>
                  <a:latin typeface="Calibri"/>
                </a:rPr>
                <a:t> </a:t>
              </a:r>
            </a:p>
          </p:txBody>
        </p:sp>
      </p:grpSp>
      <p:sp>
        <p:nvSpPr>
          <p:cNvPr id="9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504031" y="540864"/>
            <a:ext cx="9072563" cy="61958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2" name="Текст 2"/>
          <p:cNvSpPr>
            <a:spLocks noGrp="1"/>
          </p:cNvSpPr>
          <p:nvPr>
            <p:ph idx="1"/>
          </p:nvPr>
        </p:nvSpPr>
        <p:spPr>
          <a:xfrm>
            <a:off x="504031" y="1477949"/>
            <a:ext cx="9072563" cy="373064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6749760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7386434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8330517" y="6682963"/>
            <a:ext cx="1403587" cy="503978"/>
            <a:chOff x="1236771" y="3796441"/>
            <a:chExt cx="5855509" cy="2008823"/>
          </a:xfrm>
        </p:grpSpPr>
        <p:sp>
          <p:nvSpPr>
            <p:cNvPr id="4" name="Полилиния 3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984">
                  <a:noFill/>
                  <a:latin typeface="Calibri" panose="020F0502020204030204" pitchFamily="34" charset="0"/>
                </a:rPr>
                <a:t> </a:t>
              </a:r>
            </a:p>
          </p:txBody>
        </p:sp>
      </p:grpSp>
      <p:sp>
        <p:nvSpPr>
          <p:cNvPr id="7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504031" y="7006699"/>
            <a:ext cx="2352146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681C68E-B85F-4068-A92D-0F9436486232}" type="datetimeFigureOut">
              <a:rPr lang="ru-RU" sz="1984">
                <a:solidFill>
                  <a:prstClr val="black"/>
                </a:solidFill>
              </a:rPr>
              <a:pPr>
                <a:defRPr/>
              </a:pPr>
              <a:t>31.05.2019</a:t>
            </a:fld>
            <a:endParaRPr lang="ru-RU" sz="1984">
              <a:solidFill>
                <a:prstClr val="black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7006699"/>
            <a:ext cx="3192198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sz="1984">
              <a:solidFill>
                <a:prstClr val="black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5850A12-3325-42C0-8C87-EA81A00B1263}" type="slidenum">
              <a:rPr lang="ru-RU" altLang="ru-RU" sz="1984">
                <a:solidFill>
                  <a:prstClr val="black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ru-RU" altLang="ru-RU" sz="1984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073175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02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0080625" cy="75745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448" y="335986"/>
            <a:ext cx="2352146" cy="402483"/>
          </a:xfrm>
        </p:spPr>
        <p:txBody>
          <a:bodyPr/>
          <a:lstStyle/>
          <a:p>
            <a:fld id="{2CAACEC7-736A-2446-88C8-E6FD512283D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812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0643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5196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957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994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01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080625" cy="75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506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7386436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88">
              <a:solidFill>
                <a:prstClr val="white"/>
              </a:solidFill>
            </a:endParaRPr>
          </a:p>
        </p:txBody>
      </p:sp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8330518" y="6682963"/>
            <a:ext cx="1403587" cy="503978"/>
            <a:chOff x="1236771" y="3796441"/>
            <a:chExt cx="5855509" cy="2008823"/>
          </a:xfrm>
        </p:grpSpPr>
        <p:sp>
          <p:nvSpPr>
            <p:cNvPr id="4" name="Полилиния 3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31">
                <a:solidFill>
                  <a:prstClr val="white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31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88">
                  <a:noFill/>
                  <a:latin typeface="Calibri" panose="020F0502020204030204" pitchFamily="34" charset="0"/>
                </a:rPr>
                <a:t> </a:t>
              </a:r>
            </a:p>
          </p:txBody>
        </p:sp>
      </p:grpSp>
      <p:sp>
        <p:nvSpPr>
          <p:cNvPr id="7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88">
              <a:solidFill>
                <a:prstClr val="white"/>
              </a:solidFill>
            </a:endParaRP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504031" y="7006701"/>
            <a:ext cx="2352146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C6EBC25-B95E-4CAC-B914-357B58FADCDF}" type="datetimeFigureOut">
              <a:rPr lang="ru-RU" sz="1488">
                <a:solidFill>
                  <a:prstClr val="black"/>
                </a:solidFill>
              </a:rPr>
              <a:pPr>
                <a:defRPr/>
              </a:pPr>
              <a:t>31.05.2019</a:t>
            </a:fld>
            <a:endParaRPr lang="ru-RU" sz="1488">
              <a:solidFill>
                <a:prstClr val="black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7006701"/>
            <a:ext cx="3192198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sz="1488">
              <a:solidFill>
                <a:prstClr val="black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7006701"/>
            <a:ext cx="235214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E35FCFE-FF4D-4F69-BE67-B858FBF21DE3}" type="slidenum">
              <a:rPr lang="ru-RU" altLang="ru-RU" sz="1488">
                <a:solidFill>
                  <a:prstClr val="black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ru-RU" altLang="ru-RU" sz="1488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6243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7386434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grpSp>
        <p:nvGrpSpPr>
          <p:cNvPr id="5" name="Группа 7"/>
          <p:cNvGrpSpPr>
            <a:grpSpLocks/>
          </p:cNvGrpSpPr>
          <p:nvPr userDrawn="1"/>
        </p:nvGrpSpPr>
        <p:grpSpPr bwMode="auto">
          <a:xfrm>
            <a:off x="8330517" y="6682963"/>
            <a:ext cx="1403587" cy="503978"/>
            <a:chOff x="1236771" y="3796441"/>
            <a:chExt cx="5855509" cy="2008823"/>
          </a:xfrm>
        </p:grpSpPr>
        <p:sp>
          <p:nvSpPr>
            <p:cNvPr id="6" name="Полилиния 5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 sz="1984">
                  <a:noFill/>
                  <a:latin typeface="Calibri"/>
                </a:rPr>
                <a:t> </a:t>
              </a:r>
            </a:p>
          </p:txBody>
        </p:sp>
      </p:grpSp>
      <p:sp>
        <p:nvSpPr>
          <p:cNvPr id="9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504031" y="540864"/>
            <a:ext cx="9072563" cy="61958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2" name="Текст 2"/>
          <p:cNvSpPr>
            <a:spLocks noGrp="1"/>
          </p:cNvSpPr>
          <p:nvPr>
            <p:ph idx="1"/>
          </p:nvPr>
        </p:nvSpPr>
        <p:spPr>
          <a:xfrm>
            <a:off x="504031" y="1477949"/>
            <a:ext cx="9072563" cy="373064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728059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7386434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8330517" y="6682963"/>
            <a:ext cx="1403587" cy="503978"/>
            <a:chOff x="1236771" y="3796441"/>
            <a:chExt cx="5855509" cy="2008823"/>
          </a:xfrm>
        </p:grpSpPr>
        <p:sp>
          <p:nvSpPr>
            <p:cNvPr id="4" name="Полилиния 3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984">
                  <a:noFill/>
                  <a:latin typeface="Calibri" panose="020F0502020204030204" pitchFamily="34" charset="0"/>
                </a:rPr>
                <a:t> </a:t>
              </a:r>
            </a:p>
          </p:txBody>
        </p:sp>
      </p:grpSp>
      <p:sp>
        <p:nvSpPr>
          <p:cNvPr id="7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504031" y="7006699"/>
            <a:ext cx="2352146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681C68E-B85F-4068-A92D-0F9436486232}" type="datetimeFigureOut">
              <a:rPr lang="ru-RU" sz="1984">
                <a:solidFill>
                  <a:prstClr val="black"/>
                </a:solidFill>
              </a:rPr>
              <a:pPr>
                <a:defRPr/>
              </a:pPr>
              <a:t>31.05.2019</a:t>
            </a:fld>
            <a:endParaRPr lang="ru-RU" sz="1984">
              <a:solidFill>
                <a:prstClr val="black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7006699"/>
            <a:ext cx="3192198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sz="1984">
              <a:solidFill>
                <a:prstClr val="black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5850A12-3325-42C0-8C87-EA81A00B1263}" type="slidenum">
              <a:rPr lang="ru-RU" altLang="ru-RU" sz="1984">
                <a:solidFill>
                  <a:prstClr val="black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ru-RU" altLang="ru-RU" sz="1984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0272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02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0080625" cy="75745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448" y="335986"/>
            <a:ext cx="2352146" cy="402483"/>
          </a:xfrm>
        </p:spPr>
        <p:txBody>
          <a:bodyPr/>
          <a:lstStyle/>
          <a:p>
            <a:fld id="{2CAACEC7-736A-2446-88C8-E6FD512283D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676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950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939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5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6793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636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5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5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21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001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6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1301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0170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DCCC-79F0-413E-A6A7-D9B5427242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3435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001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6" y="1581936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F272-C21B-4D7A-8D1E-2685D2085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4188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0619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20D5B-DDAB-4F07-A4BA-B301461E3B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9067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2445" y="671971"/>
            <a:ext cx="2142133" cy="604774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6049" y="671971"/>
            <a:ext cx="6258388" cy="60477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7C1B2-BB03-4507-B89C-88528955B1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822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D4EDA58-8963-41F6-8BBD-397494EA19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933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6047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24318" y="2183906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6047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318" y="4535805"/>
            <a:ext cx="4200260" cy="21839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2A096C11-2406-4511-8D71-D074F785B7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351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047" y="671971"/>
            <a:ext cx="8568531" cy="12599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756047" y="2183906"/>
            <a:ext cx="8568531" cy="453580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6047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6887704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FD64EB96-48FD-4B77-802D-59782ADA04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8201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14" y="97996"/>
            <a:ext cx="9744604" cy="8434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8010" y="1679928"/>
            <a:ext cx="4788297" cy="56277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5124318" y="1679928"/>
            <a:ext cx="4788297" cy="562775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22338"/>
      </p:ext>
    </p:extLst>
  </p:cSld>
  <p:clrMapOvr>
    <a:masterClrMapping/>
  </p:clrMapOvr>
  <p:transition>
    <p:pull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B6F8-194F-4C79-ACE7-28B6228509B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9067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7386436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88">
              <a:solidFill>
                <a:prstClr val="white"/>
              </a:solidFill>
            </a:endParaRPr>
          </a:p>
        </p:txBody>
      </p:sp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8330518" y="6682963"/>
            <a:ext cx="1403587" cy="503978"/>
            <a:chOff x="1236771" y="3796441"/>
            <a:chExt cx="5855509" cy="2008823"/>
          </a:xfrm>
        </p:grpSpPr>
        <p:sp>
          <p:nvSpPr>
            <p:cNvPr id="4" name="Полилиния 3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31">
                <a:solidFill>
                  <a:prstClr val="white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31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88">
                  <a:noFill/>
                  <a:latin typeface="Calibri" panose="020F0502020204030204" pitchFamily="34" charset="0"/>
                </a:rPr>
                <a:t> </a:t>
              </a:r>
            </a:p>
          </p:txBody>
        </p:sp>
      </p:grpSp>
      <p:sp>
        <p:nvSpPr>
          <p:cNvPr id="7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88">
              <a:solidFill>
                <a:prstClr val="white"/>
              </a:solidFill>
            </a:endParaRP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504031" y="7006701"/>
            <a:ext cx="2352146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C6EBC25-B95E-4CAC-B914-357B58FADCDF}" type="datetimeFigureOut">
              <a:rPr lang="ru-RU" sz="1488">
                <a:solidFill>
                  <a:prstClr val="black"/>
                </a:solidFill>
              </a:rPr>
              <a:pPr>
                <a:defRPr/>
              </a:pPr>
              <a:t>31.05.2019</a:t>
            </a:fld>
            <a:endParaRPr lang="ru-RU" sz="1488">
              <a:solidFill>
                <a:prstClr val="black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7006701"/>
            <a:ext cx="3192198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sz="1488">
              <a:solidFill>
                <a:prstClr val="black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7006701"/>
            <a:ext cx="235214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E35FCFE-FF4D-4F69-BE67-B858FBF21DE3}" type="slidenum">
              <a:rPr lang="ru-RU" altLang="ru-RU" sz="1488">
                <a:solidFill>
                  <a:prstClr val="black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ru-RU" altLang="ru-RU" sz="1488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7196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7386434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grpSp>
        <p:nvGrpSpPr>
          <p:cNvPr id="5" name="Группа 7"/>
          <p:cNvGrpSpPr>
            <a:grpSpLocks/>
          </p:cNvGrpSpPr>
          <p:nvPr userDrawn="1"/>
        </p:nvGrpSpPr>
        <p:grpSpPr bwMode="auto">
          <a:xfrm>
            <a:off x="8330517" y="6682963"/>
            <a:ext cx="1403587" cy="503978"/>
            <a:chOff x="1236771" y="3796441"/>
            <a:chExt cx="5855509" cy="2008823"/>
          </a:xfrm>
        </p:grpSpPr>
        <p:sp>
          <p:nvSpPr>
            <p:cNvPr id="6" name="Полилиния 5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 sz="1984">
                  <a:noFill/>
                  <a:latin typeface="Calibri"/>
                </a:rPr>
                <a:t> </a:t>
              </a:r>
            </a:p>
          </p:txBody>
        </p:sp>
      </p:grpSp>
      <p:sp>
        <p:nvSpPr>
          <p:cNvPr id="9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504031" y="540864"/>
            <a:ext cx="9072563" cy="61958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2" name="Текст 2"/>
          <p:cNvSpPr>
            <a:spLocks noGrp="1"/>
          </p:cNvSpPr>
          <p:nvPr>
            <p:ph idx="1"/>
          </p:nvPr>
        </p:nvSpPr>
        <p:spPr>
          <a:xfrm>
            <a:off x="504031" y="1477949"/>
            <a:ext cx="9072563" cy="373064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320624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7386434"/>
            <a:ext cx="10080625" cy="190741"/>
          </a:xfrm>
          <a:prstGeom prst="rect">
            <a:avLst/>
          </a:prstGeom>
          <a:solidFill>
            <a:srgbClr val="257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grpSp>
        <p:nvGrpSpPr>
          <p:cNvPr id="3" name="Группа 2"/>
          <p:cNvGrpSpPr>
            <a:grpSpLocks/>
          </p:cNvGrpSpPr>
          <p:nvPr userDrawn="1"/>
        </p:nvGrpSpPr>
        <p:grpSpPr bwMode="auto">
          <a:xfrm>
            <a:off x="8330517" y="6682963"/>
            <a:ext cx="1403587" cy="503978"/>
            <a:chOff x="1236771" y="3796441"/>
            <a:chExt cx="5855509" cy="2008823"/>
          </a:xfrm>
        </p:grpSpPr>
        <p:sp>
          <p:nvSpPr>
            <p:cNvPr id="4" name="Полилиния 3"/>
            <p:cNvSpPr/>
            <p:nvPr/>
          </p:nvSpPr>
          <p:spPr>
            <a:xfrm>
              <a:off x="1309782" y="3921992"/>
              <a:ext cx="5782498" cy="1534518"/>
            </a:xfrm>
            <a:custGeom>
              <a:avLst/>
              <a:gdLst>
                <a:gd name="connsiteX0" fmla="*/ 0 w 5782614"/>
                <a:gd name="connsiteY0" fmla="*/ 141668 h 1532586"/>
                <a:gd name="connsiteX1" fmla="*/ 115910 w 5782614"/>
                <a:gd name="connsiteY1" fmla="*/ 0 h 1532586"/>
                <a:gd name="connsiteX2" fmla="*/ 5679583 w 5782614"/>
                <a:gd name="connsiteY2" fmla="*/ 0 h 1532586"/>
                <a:gd name="connsiteX3" fmla="*/ 5782614 w 5782614"/>
                <a:gd name="connsiteY3" fmla="*/ 206062 h 1532586"/>
                <a:gd name="connsiteX4" fmla="*/ 5460642 w 5782614"/>
                <a:gd name="connsiteY4" fmla="*/ 1532586 h 1532586"/>
                <a:gd name="connsiteX5" fmla="*/ 0 w 5782614"/>
                <a:gd name="connsiteY5" fmla="*/ 1532586 h 1532586"/>
                <a:gd name="connsiteX6" fmla="*/ 0 w 5782614"/>
                <a:gd name="connsiteY6" fmla="*/ 141668 h 15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2614" h="1532586">
                  <a:moveTo>
                    <a:pt x="0" y="141668"/>
                  </a:moveTo>
                  <a:lnTo>
                    <a:pt x="115910" y="0"/>
                  </a:lnTo>
                  <a:lnTo>
                    <a:pt x="5679583" y="0"/>
                  </a:lnTo>
                  <a:lnTo>
                    <a:pt x="5782614" y="206062"/>
                  </a:lnTo>
                  <a:lnTo>
                    <a:pt x="5460642" y="1532586"/>
                  </a:lnTo>
                  <a:lnTo>
                    <a:pt x="0" y="1532586"/>
                  </a:lnTo>
                  <a:lnTo>
                    <a:pt x="0" y="141668"/>
                  </a:lnTo>
                  <a:close/>
                </a:path>
              </a:pathLst>
            </a:custGeom>
            <a:solidFill>
              <a:srgbClr val="D52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16711" y="5457533"/>
              <a:ext cx="5434887" cy="347731"/>
            </a:xfrm>
            <a:custGeom>
              <a:avLst/>
              <a:gdLst>
                <a:gd name="connsiteX0" fmla="*/ 0 w 5434885"/>
                <a:gd name="connsiteY0" fmla="*/ 167425 h 347729"/>
                <a:gd name="connsiteX1" fmla="*/ 0 w 5434885"/>
                <a:gd name="connsiteY1" fmla="*/ 12879 h 347729"/>
                <a:gd name="connsiteX2" fmla="*/ 5422006 w 5434885"/>
                <a:gd name="connsiteY2" fmla="*/ 0 h 347729"/>
                <a:gd name="connsiteX3" fmla="*/ 5434885 w 5434885"/>
                <a:gd name="connsiteY3" fmla="*/ 257577 h 347729"/>
                <a:gd name="connsiteX4" fmla="*/ 5357611 w 5434885"/>
                <a:gd name="connsiteY4" fmla="*/ 347729 h 347729"/>
                <a:gd name="connsiteX5" fmla="*/ 154547 w 5434885"/>
                <a:gd name="connsiteY5" fmla="*/ 347729 h 347729"/>
                <a:gd name="connsiteX6" fmla="*/ 0 w 5434885"/>
                <a:gd name="connsiteY6" fmla="*/ 167425 h 3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4885" h="347729">
                  <a:moveTo>
                    <a:pt x="0" y="167425"/>
                  </a:moveTo>
                  <a:lnTo>
                    <a:pt x="0" y="12879"/>
                  </a:lnTo>
                  <a:lnTo>
                    <a:pt x="5422006" y="0"/>
                  </a:lnTo>
                  <a:lnTo>
                    <a:pt x="5434885" y="257577"/>
                  </a:lnTo>
                  <a:lnTo>
                    <a:pt x="5357611" y="347729"/>
                  </a:lnTo>
                  <a:lnTo>
                    <a:pt x="154547" y="347729"/>
                  </a:lnTo>
                  <a:lnTo>
                    <a:pt x="0" y="167425"/>
                  </a:lnTo>
                  <a:close/>
                </a:path>
              </a:pathLst>
            </a:custGeom>
            <a:gradFill>
              <a:gsLst>
                <a:gs pos="1000">
                  <a:srgbClr val="006600"/>
                </a:gs>
                <a:gs pos="0">
                  <a:srgbClr val="006600"/>
                </a:gs>
                <a:gs pos="0">
                  <a:srgbClr val="99CCFF"/>
                </a:gs>
                <a:gs pos="89000">
                  <a:srgbClr val="009700"/>
                </a:gs>
                <a:gs pos="42000">
                  <a:srgbClr val="008700"/>
                </a:gs>
                <a:gs pos="61000">
                  <a:schemeClr val="bg1">
                    <a:lumMod val="66000"/>
                    <a:alpha val="83000"/>
                  </a:schemeClr>
                </a:gs>
                <a:gs pos="100000">
                  <a:srgbClr val="0066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441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36771" y="3796441"/>
              <a:ext cx="5320950" cy="1759053"/>
            </a:xfrm>
            <a:prstGeom prst="rect">
              <a:avLst/>
            </a:prstGeom>
            <a:blipFill rotWithShape="1">
              <a:blip r:embed="rId2" cstate="print"/>
              <a:stretch>
                <a:fillRect l="-5820" t="-7692" b="-27692"/>
              </a:stretch>
            </a:blipFill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984">
                  <a:noFill/>
                  <a:latin typeface="Calibri" panose="020F0502020204030204" pitchFamily="34" charset="0"/>
                </a:rPr>
                <a:t> </a:t>
              </a:r>
            </a:p>
          </p:txBody>
        </p:sp>
      </p:grpSp>
      <p:sp>
        <p:nvSpPr>
          <p:cNvPr id="7" name="Прямоугольник 9"/>
          <p:cNvSpPr/>
          <p:nvPr userDrawn="1"/>
        </p:nvSpPr>
        <p:spPr>
          <a:xfrm>
            <a:off x="-14001" y="-17499"/>
            <a:ext cx="4930056" cy="358735"/>
          </a:xfrm>
          <a:custGeom>
            <a:avLst/>
            <a:gdLst>
              <a:gd name="connsiteX0" fmla="*/ 0 w 8883826"/>
              <a:gd name="connsiteY0" fmla="*/ 0 h 839909"/>
              <a:gd name="connsiteX1" fmla="*/ 8883826 w 8883826"/>
              <a:gd name="connsiteY1" fmla="*/ 0 h 839909"/>
              <a:gd name="connsiteX2" fmla="*/ 8883826 w 8883826"/>
              <a:gd name="connsiteY2" fmla="*/ 839909 h 839909"/>
              <a:gd name="connsiteX3" fmla="*/ 0 w 8883826"/>
              <a:gd name="connsiteY3" fmla="*/ 839909 h 839909"/>
              <a:gd name="connsiteX4" fmla="*/ 0 w 8883826"/>
              <a:gd name="connsiteY4" fmla="*/ 0 h 839909"/>
              <a:gd name="connsiteX0" fmla="*/ 0 w 8883826"/>
              <a:gd name="connsiteY0" fmla="*/ 0 h 852787"/>
              <a:gd name="connsiteX1" fmla="*/ 8883826 w 8883826"/>
              <a:gd name="connsiteY1" fmla="*/ 0 h 852787"/>
              <a:gd name="connsiteX2" fmla="*/ 7415634 w 8883826"/>
              <a:gd name="connsiteY2" fmla="*/ 852787 h 852787"/>
              <a:gd name="connsiteX3" fmla="*/ 0 w 8883826"/>
              <a:gd name="connsiteY3" fmla="*/ 839909 h 852787"/>
              <a:gd name="connsiteX4" fmla="*/ 0 w 8883826"/>
              <a:gd name="connsiteY4" fmla="*/ 0 h 852787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145178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883826"/>
              <a:gd name="connsiteY0" fmla="*/ 0 h 865666"/>
              <a:gd name="connsiteX1" fmla="*/ 8883826 w 8883826"/>
              <a:gd name="connsiteY1" fmla="*/ 0 h 865666"/>
              <a:gd name="connsiteX2" fmla="*/ 7338361 w 8883826"/>
              <a:gd name="connsiteY2" fmla="*/ 865666 h 865666"/>
              <a:gd name="connsiteX3" fmla="*/ 0 w 8883826"/>
              <a:gd name="connsiteY3" fmla="*/ 839909 h 865666"/>
              <a:gd name="connsiteX4" fmla="*/ 0 w 8883826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  <a:gd name="connsiteX0" fmla="*/ 0 w 8973978"/>
              <a:gd name="connsiteY0" fmla="*/ 0 h 865666"/>
              <a:gd name="connsiteX1" fmla="*/ 8973978 w 8973978"/>
              <a:gd name="connsiteY1" fmla="*/ 12878 h 865666"/>
              <a:gd name="connsiteX2" fmla="*/ 7338361 w 8973978"/>
              <a:gd name="connsiteY2" fmla="*/ 865666 h 865666"/>
              <a:gd name="connsiteX3" fmla="*/ 0 w 8973978"/>
              <a:gd name="connsiteY3" fmla="*/ 839909 h 865666"/>
              <a:gd name="connsiteX4" fmla="*/ 0 w 8973978"/>
              <a:gd name="connsiteY4" fmla="*/ 0 h 8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3978" h="865666">
                <a:moveTo>
                  <a:pt x="0" y="0"/>
                </a:moveTo>
                <a:lnTo>
                  <a:pt x="8973978" y="12878"/>
                </a:lnTo>
                <a:cubicBezTo>
                  <a:pt x="8510339" y="481737"/>
                  <a:pt x="7892153" y="718779"/>
                  <a:pt x="7338361" y="865666"/>
                </a:cubicBezTo>
                <a:lnTo>
                  <a:pt x="0" y="839909"/>
                </a:lnTo>
                <a:lnTo>
                  <a:pt x="0" y="0"/>
                </a:lnTo>
                <a:close/>
              </a:path>
            </a:pathLst>
          </a:custGeom>
          <a:solidFill>
            <a:srgbClr val="D52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84">
              <a:solidFill>
                <a:prstClr val="white"/>
              </a:solidFill>
            </a:endParaRP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504031" y="7006699"/>
            <a:ext cx="2352146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681C68E-B85F-4068-A92D-0F9436486232}" type="datetimeFigureOut">
              <a:rPr lang="ru-RU" sz="1984">
                <a:solidFill>
                  <a:prstClr val="black"/>
                </a:solidFill>
              </a:rPr>
              <a:pPr>
                <a:defRPr/>
              </a:pPr>
              <a:t>31.05.2019</a:t>
            </a:fld>
            <a:endParaRPr lang="ru-RU" sz="1984">
              <a:solidFill>
                <a:prstClr val="black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44214" y="7006699"/>
            <a:ext cx="3192198" cy="4024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sz="1984">
              <a:solidFill>
                <a:prstClr val="black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5850A12-3325-42C0-8C87-EA81A00B1263}" type="slidenum">
              <a:rPr lang="ru-RU" altLang="ru-RU" sz="1984">
                <a:solidFill>
                  <a:prstClr val="black"/>
                </a:solidFill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ru-RU" altLang="ru-RU" sz="1984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4114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02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0080625" cy="75745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4448" y="335986"/>
            <a:ext cx="2352146" cy="402483"/>
          </a:xfrm>
        </p:spPr>
        <p:txBody>
          <a:bodyPr/>
          <a:lstStyle/>
          <a:p>
            <a:fld id="{2CAACEC7-736A-2446-88C8-E6FD512283D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5975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1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59FA-FB26-46F2-9C09-46505E829C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385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76E7E-E550-4AB9-9F85-4825916370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1361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5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27930-7C6C-48BD-AA09-6A8E2DEA86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7985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6047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200260" cy="4535805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95FCE-96CF-4111-93B0-173D06A8DA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8741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25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25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DED7A-3017-4AA2-8F10-9419BC0CB4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7602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13543-0CD1-4404-A994-E45FD26D06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307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17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66.xml"/><Relationship Id="rId16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4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17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83.xml"/><Relationship Id="rId16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slideLayout" Target="../slideLayouts/slideLayout19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slideLayout" Target="../slideLayouts/slideLayout211.xml"/><Relationship Id="rId18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01.xml"/><Relationship Id="rId21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17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214.xml"/><Relationship Id="rId20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slideLayout" Target="../slideLayouts/slideLayout213.xml"/><Relationship Id="rId23" Type="http://schemas.openxmlformats.org/officeDocument/2006/relationships/theme" Target="../theme/theme12.xml"/><Relationship Id="rId10" Type="http://schemas.openxmlformats.org/officeDocument/2006/relationships/slideLayout" Target="../slideLayouts/slideLayout208.xml"/><Relationship Id="rId19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slideLayout" Target="../slideLayouts/slideLayout212.xml"/><Relationship Id="rId22" Type="http://schemas.openxmlformats.org/officeDocument/2006/relationships/slideLayout" Target="../slideLayouts/slideLayout22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233.xml"/><Relationship Id="rId18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23.xml"/><Relationship Id="rId21" Type="http://schemas.openxmlformats.org/officeDocument/2006/relationships/theme" Target="../theme/theme13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17" Type="http://schemas.openxmlformats.org/officeDocument/2006/relationships/slideLayout" Target="../slideLayouts/slideLayout237.xml"/><Relationship Id="rId2" Type="http://schemas.openxmlformats.org/officeDocument/2006/relationships/slideLayout" Target="../slideLayouts/slideLayout222.xml"/><Relationship Id="rId16" Type="http://schemas.openxmlformats.org/officeDocument/2006/relationships/slideLayout" Target="../slideLayouts/slideLayout236.xml"/><Relationship Id="rId20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30.xml"/><Relationship Id="rId19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slideLayout" Target="../slideLayouts/slideLayout23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slideLayout" Target="../slideLayouts/slideLayout253.xml"/><Relationship Id="rId18" Type="http://schemas.openxmlformats.org/officeDocument/2006/relationships/slideLayout" Target="../slideLayouts/slideLayout258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17" Type="http://schemas.openxmlformats.org/officeDocument/2006/relationships/slideLayout" Target="../slideLayouts/slideLayout257.xml"/><Relationship Id="rId2" Type="http://schemas.openxmlformats.org/officeDocument/2006/relationships/slideLayout" Target="../slideLayouts/slideLayout242.xml"/><Relationship Id="rId16" Type="http://schemas.openxmlformats.org/officeDocument/2006/relationships/slideLayout" Target="../slideLayouts/slideLayout256.xml"/><Relationship Id="rId20" Type="http://schemas.openxmlformats.org/officeDocument/2006/relationships/theme" Target="../theme/theme14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5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50.xml"/><Relationship Id="rId19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Relationship Id="rId14" Type="http://schemas.openxmlformats.org/officeDocument/2006/relationships/slideLayout" Target="../slideLayouts/slideLayout2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13" Type="http://schemas.openxmlformats.org/officeDocument/2006/relationships/slideLayout" Target="../slideLayouts/slideLayout272.xml"/><Relationship Id="rId18" Type="http://schemas.openxmlformats.org/officeDocument/2006/relationships/theme" Target="../theme/theme15.xml"/><Relationship Id="rId3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6.xml"/><Relationship Id="rId12" Type="http://schemas.openxmlformats.org/officeDocument/2006/relationships/slideLayout" Target="../slideLayouts/slideLayout271.xml"/><Relationship Id="rId17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61.xml"/><Relationship Id="rId16" Type="http://schemas.openxmlformats.org/officeDocument/2006/relationships/slideLayout" Target="../slideLayouts/slideLayout275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4.xml"/><Relationship Id="rId15" Type="http://schemas.openxmlformats.org/officeDocument/2006/relationships/slideLayout" Target="../slideLayouts/slideLayout274.xml"/><Relationship Id="rId10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Relationship Id="rId14" Type="http://schemas.openxmlformats.org/officeDocument/2006/relationships/slideLayout" Target="../slideLayouts/slideLayout27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slideLayout" Target="../slideLayouts/slideLayout289.xml"/><Relationship Id="rId1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79.xml"/><Relationship Id="rId21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17" Type="http://schemas.openxmlformats.org/officeDocument/2006/relationships/slideLayout" Target="../slideLayouts/slideLayout293.xml"/><Relationship Id="rId2" Type="http://schemas.openxmlformats.org/officeDocument/2006/relationships/slideLayout" Target="../slideLayouts/slideLayout278.xml"/><Relationship Id="rId16" Type="http://schemas.openxmlformats.org/officeDocument/2006/relationships/slideLayout" Target="../slideLayouts/slideLayout292.xml"/><Relationship Id="rId20" Type="http://schemas.openxmlformats.org/officeDocument/2006/relationships/slideLayout" Target="../slideLayouts/slideLayout296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86.xml"/><Relationship Id="rId19" Type="http://schemas.openxmlformats.org/officeDocument/2006/relationships/slideLayout" Target="../slideLayouts/slideLayout295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Relationship Id="rId14" Type="http://schemas.openxmlformats.org/officeDocument/2006/relationships/slideLayout" Target="../slideLayouts/slideLayout290.xml"/><Relationship Id="rId22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slideLayout" Target="../slideLayouts/slideLayout310.xml"/><Relationship Id="rId18" Type="http://schemas.openxmlformats.org/officeDocument/2006/relationships/theme" Target="../theme/theme17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slideLayout" Target="../slideLayouts/slideLayout309.xml"/><Relationship Id="rId17" Type="http://schemas.openxmlformats.org/officeDocument/2006/relationships/slideLayout" Target="../slideLayouts/slideLayout314.xml"/><Relationship Id="rId2" Type="http://schemas.openxmlformats.org/officeDocument/2006/relationships/slideLayout" Target="../slideLayouts/slideLayout299.xml"/><Relationship Id="rId16" Type="http://schemas.openxmlformats.org/officeDocument/2006/relationships/slideLayout" Target="../slideLayouts/slideLayout313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5" Type="http://schemas.openxmlformats.org/officeDocument/2006/relationships/slideLayout" Target="../slideLayouts/slideLayout31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Relationship Id="rId14" Type="http://schemas.openxmlformats.org/officeDocument/2006/relationships/slideLayout" Target="../slideLayouts/slideLayout31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2.xml"/><Relationship Id="rId13" Type="http://schemas.openxmlformats.org/officeDocument/2006/relationships/slideLayout" Target="../slideLayouts/slideLayout327.xml"/><Relationship Id="rId18" Type="http://schemas.openxmlformats.org/officeDocument/2006/relationships/theme" Target="../theme/theme18.xml"/><Relationship Id="rId3" Type="http://schemas.openxmlformats.org/officeDocument/2006/relationships/slideLayout" Target="../slideLayouts/slideLayout317.xml"/><Relationship Id="rId7" Type="http://schemas.openxmlformats.org/officeDocument/2006/relationships/slideLayout" Target="../slideLayouts/slideLayout321.xml"/><Relationship Id="rId12" Type="http://schemas.openxmlformats.org/officeDocument/2006/relationships/slideLayout" Target="../slideLayouts/slideLayout326.xml"/><Relationship Id="rId17" Type="http://schemas.openxmlformats.org/officeDocument/2006/relationships/slideLayout" Target="../slideLayouts/slideLayout331.xml"/><Relationship Id="rId2" Type="http://schemas.openxmlformats.org/officeDocument/2006/relationships/slideLayout" Target="../slideLayouts/slideLayout316.xml"/><Relationship Id="rId16" Type="http://schemas.openxmlformats.org/officeDocument/2006/relationships/slideLayout" Target="../slideLayouts/slideLayout330.xml"/><Relationship Id="rId1" Type="http://schemas.openxmlformats.org/officeDocument/2006/relationships/slideLayout" Target="../slideLayouts/slideLayout315.xml"/><Relationship Id="rId6" Type="http://schemas.openxmlformats.org/officeDocument/2006/relationships/slideLayout" Target="../slideLayouts/slideLayout320.xml"/><Relationship Id="rId11" Type="http://schemas.openxmlformats.org/officeDocument/2006/relationships/slideLayout" Target="../slideLayouts/slideLayout325.xml"/><Relationship Id="rId5" Type="http://schemas.openxmlformats.org/officeDocument/2006/relationships/slideLayout" Target="../slideLayouts/slideLayout319.xml"/><Relationship Id="rId15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318.xml"/><Relationship Id="rId9" Type="http://schemas.openxmlformats.org/officeDocument/2006/relationships/slideLayout" Target="../slideLayouts/slideLayout323.xml"/><Relationship Id="rId14" Type="http://schemas.openxmlformats.org/officeDocument/2006/relationships/slideLayout" Target="../slideLayouts/slideLayout32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9.xml"/><Relationship Id="rId13" Type="http://schemas.openxmlformats.org/officeDocument/2006/relationships/slideLayout" Target="../slideLayouts/slideLayout344.xml"/><Relationship Id="rId18" Type="http://schemas.openxmlformats.org/officeDocument/2006/relationships/theme" Target="../theme/theme19.xml"/><Relationship Id="rId3" Type="http://schemas.openxmlformats.org/officeDocument/2006/relationships/slideLayout" Target="../slideLayouts/slideLayout334.xml"/><Relationship Id="rId7" Type="http://schemas.openxmlformats.org/officeDocument/2006/relationships/slideLayout" Target="../slideLayouts/slideLayout338.xml"/><Relationship Id="rId12" Type="http://schemas.openxmlformats.org/officeDocument/2006/relationships/slideLayout" Target="../slideLayouts/slideLayout343.xml"/><Relationship Id="rId17" Type="http://schemas.openxmlformats.org/officeDocument/2006/relationships/slideLayout" Target="../slideLayouts/slideLayout348.xml"/><Relationship Id="rId2" Type="http://schemas.openxmlformats.org/officeDocument/2006/relationships/slideLayout" Target="../slideLayouts/slideLayout333.xml"/><Relationship Id="rId16" Type="http://schemas.openxmlformats.org/officeDocument/2006/relationships/slideLayout" Target="../slideLayouts/slideLayout347.xml"/><Relationship Id="rId1" Type="http://schemas.openxmlformats.org/officeDocument/2006/relationships/slideLayout" Target="../slideLayouts/slideLayout332.xml"/><Relationship Id="rId6" Type="http://schemas.openxmlformats.org/officeDocument/2006/relationships/slideLayout" Target="../slideLayouts/slideLayout337.xml"/><Relationship Id="rId11" Type="http://schemas.openxmlformats.org/officeDocument/2006/relationships/slideLayout" Target="../slideLayouts/slideLayout342.xml"/><Relationship Id="rId5" Type="http://schemas.openxmlformats.org/officeDocument/2006/relationships/slideLayout" Target="../slideLayouts/slideLayout336.xml"/><Relationship Id="rId1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41.xml"/><Relationship Id="rId4" Type="http://schemas.openxmlformats.org/officeDocument/2006/relationships/slideLayout" Target="../slideLayouts/slideLayout335.xml"/><Relationship Id="rId9" Type="http://schemas.openxmlformats.org/officeDocument/2006/relationships/slideLayout" Target="../slideLayouts/slideLayout340.xml"/><Relationship Id="rId14" Type="http://schemas.openxmlformats.org/officeDocument/2006/relationships/slideLayout" Target="../slideLayouts/slideLayout34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6.xml"/><Relationship Id="rId13" Type="http://schemas.openxmlformats.org/officeDocument/2006/relationships/slideLayout" Target="../slideLayouts/slideLayout361.xml"/><Relationship Id="rId18" Type="http://schemas.openxmlformats.org/officeDocument/2006/relationships/theme" Target="../theme/theme20.xml"/><Relationship Id="rId3" Type="http://schemas.openxmlformats.org/officeDocument/2006/relationships/slideLayout" Target="../slideLayouts/slideLayout351.xml"/><Relationship Id="rId7" Type="http://schemas.openxmlformats.org/officeDocument/2006/relationships/slideLayout" Target="../slideLayouts/slideLayout355.xml"/><Relationship Id="rId12" Type="http://schemas.openxmlformats.org/officeDocument/2006/relationships/slideLayout" Target="../slideLayouts/slideLayout360.xml"/><Relationship Id="rId17" Type="http://schemas.openxmlformats.org/officeDocument/2006/relationships/slideLayout" Target="../slideLayouts/slideLayout365.xml"/><Relationship Id="rId2" Type="http://schemas.openxmlformats.org/officeDocument/2006/relationships/slideLayout" Target="../slideLayouts/slideLayout350.xml"/><Relationship Id="rId16" Type="http://schemas.openxmlformats.org/officeDocument/2006/relationships/slideLayout" Target="../slideLayouts/slideLayout364.xml"/><Relationship Id="rId1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54.xml"/><Relationship Id="rId11" Type="http://schemas.openxmlformats.org/officeDocument/2006/relationships/slideLayout" Target="../slideLayouts/slideLayout359.xml"/><Relationship Id="rId5" Type="http://schemas.openxmlformats.org/officeDocument/2006/relationships/slideLayout" Target="../slideLayouts/slideLayout353.xml"/><Relationship Id="rId15" Type="http://schemas.openxmlformats.org/officeDocument/2006/relationships/slideLayout" Target="../slideLayouts/slideLayout363.xml"/><Relationship Id="rId10" Type="http://schemas.openxmlformats.org/officeDocument/2006/relationships/slideLayout" Target="../slideLayouts/slideLayout358.xml"/><Relationship Id="rId4" Type="http://schemas.openxmlformats.org/officeDocument/2006/relationships/slideLayout" Target="../slideLayouts/slideLayout352.xml"/><Relationship Id="rId9" Type="http://schemas.openxmlformats.org/officeDocument/2006/relationships/slideLayout" Target="../slideLayouts/slideLayout357.xml"/><Relationship Id="rId14" Type="http://schemas.openxmlformats.org/officeDocument/2006/relationships/slideLayout" Target="../slideLayouts/slideLayout36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3.xml"/><Relationship Id="rId13" Type="http://schemas.openxmlformats.org/officeDocument/2006/relationships/slideLayout" Target="../slideLayouts/slideLayout378.xml"/><Relationship Id="rId18" Type="http://schemas.openxmlformats.org/officeDocument/2006/relationships/slideLayout" Target="../slideLayouts/slideLayout383.xml"/><Relationship Id="rId3" Type="http://schemas.openxmlformats.org/officeDocument/2006/relationships/slideLayout" Target="../slideLayouts/slideLayout368.xml"/><Relationship Id="rId7" Type="http://schemas.openxmlformats.org/officeDocument/2006/relationships/slideLayout" Target="../slideLayouts/slideLayout372.xml"/><Relationship Id="rId12" Type="http://schemas.openxmlformats.org/officeDocument/2006/relationships/slideLayout" Target="../slideLayouts/slideLayout377.xml"/><Relationship Id="rId17" Type="http://schemas.openxmlformats.org/officeDocument/2006/relationships/slideLayout" Target="../slideLayouts/slideLayout382.xml"/><Relationship Id="rId2" Type="http://schemas.openxmlformats.org/officeDocument/2006/relationships/slideLayout" Target="../slideLayouts/slideLayout367.xml"/><Relationship Id="rId16" Type="http://schemas.openxmlformats.org/officeDocument/2006/relationships/slideLayout" Target="../slideLayouts/slideLayout381.xml"/><Relationship Id="rId1" Type="http://schemas.openxmlformats.org/officeDocument/2006/relationships/slideLayout" Target="../slideLayouts/slideLayout366.xml"/><Relationship Id="rId6" Type="http://schemas.openxmlformats.org/officeDocument/2006/relationships/slideLayout" Target="../slideLayouts/slideLayout371.xml"/><Relationship Id="rId11" Type="http://schemas.openxmlformats.org/officeDocument/2006/relationships/slideLayout" Target="../slideLayouts/slideLayout376.xml"/><Relationship Id="rId5" Type="http://schemas.openxmlformats.org/officeDocument/2006/relationships/slideLayout" Target="../slideLayouts/slideLayout370.xml"/><Relationship Id="rId15" Type="http://schemas.openxmlformats.org/officeDocument/2006/relationships/slideLayout" Target="../slideLayouts/slideLayout380.xml"/><Relationship Id="rId10" Type="http://schemas.openxmlformats.org/officeDocument/2006/relationships/slideLayout" Target="../slideLayouts/slideLayout375.xml"/><Relationship Id="rId19" Type="http://schemas.openxmlformats.org/officeDocument/2006/relationships/theme" Target="../theme/theme21.xml"/><Relationship Id="rId4" Type="http://schemas.openxmlformats.org/officeDocument/2006/relationships/slideLayout" Target="../slideLayouts/slideLayout369.xml"/><Relationship Id="rId9" Type="http://schemas.openxmlformats.org/officeDocument/2006/relationships/slideLayout" Target="../slideLayouts/slideLayout374.xml"/><Relationship Id="rId14" Type="http://schemas.openxmlformats.org/officeDocument/2006/relationships/slideLayout" Target="../slideLayouts/slideLayout37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1.xml"/><Relationship Id="rId13" Type="http://schemas.openxmlformats.org/officeDocument/2006/relationships/slideLayout" Target="../slideLayouts/slideLayout396.xml"/><Relationship Id="rId3" Type="http://schemas.openxmlformats.org/officeDocument/2006/relationships/slideLayout" Target="../slideLayouts/slideLayout386.xml"/><Relationship Id="rId7" Type="http://schemas.openxmlformats.org/officeDocument/2006/relationships/slideLayout" Target="../slideLayouts/slideLayout390.xml"/><Relationship Id="rId12" Type="http://schemas.openxmlformats.org/officeDocument/2006/relationships/slideLayout" Target="../slideLayouts/slideLayout395.xml"/><Relationship Id="rId2" Type="http://schemas.openxmlformats.org/officeDocument/2006/relationships/slideLayout" Target="../slideLayouts/slideLayout385.xml"/><Relationship Id="rId1" Type="http://schemas.openxmlformats.org/officeDocument/2006/relationships/slideLayout" Target="../slideLayouts/slideLayout384.xml"/><Relationship Id="rId6" Type="http://schemas.openxmlformats.org/officeDocument/2006/relationships/slideLayout" Target="../slideLayouts/slideLayout389.xml"/><Relationship Id="rId11" Type="http://schemas.openxmlformats.org/officeDocument/2006/relationships/slideLayout" Target="../slideLayouts/slideLayout394.xml"/><Relationship Id="rId5" Type="http://schemas.openxmlformats.org/officeDocument/2006/relationships/slideLayout" Target="../slideLayouts/slideLayout388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393.xml"/><Relationship Id="rId4" Type="http://schemas.openxmlformats.org/officeDocument/2006/relationships/slideLayout" Target="../slideLayouts/slideLayout387.xml"/><Relationship Id="rId9" Type="http://schemas.openxmlformats.org/officeDocument/2006/relationships/slideLayout" Target="../slideLayouts/slideLayout392.xml"/><Relationship Id="rId14" Type="http://schemas.openxmlformats.org/officeDocument/2006/relationships/slideLayout" Target="../slideLayouts/slideLayout397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5.xml"/><Relationship Id="rId3" Type="http://schemas.openxmlformats.org/officeDocument/2006/relationships/slideLayout" Target="../slideLayouts/slideLayout400.xml"/><Relationship Id="rId7" Type="http://schemas.openxmlformats.org/officeDocument/2006/relationships/slideLayout" Target="../slideLayouts/slideLayout404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399.xml"/><Relationship Id="rId1" Type="http://schemas.openxmlformats.org/officeDocument/2006/relationships/slideLayout" Target="../slideLayouts/slideLayout398.xml"/><Relationship Id="rId6" Type="http://schemas.openxmlformats.org/officeDocument/2006/relationships/slideLayout" Target="../slideLayouts/slideLayout403.xml"/><Relationship Id="rId11" Type="http://schemas.openxmlformats.org/officeDocument/2006/relationships/slideLayout" Target="../slideLayouts/slideLayout408.xml"/><Relationship Id="rId5" Type="http://schemas.openxmlformats.org/officeDocument/2006/relationships/slideLayout" Target="../slideLayouts/slideLayout402.xml"/><Relationship Id="rId10" Type="http://schemas.openxmlformats.org/officeDocument/2006/relationships/slideLayout" Target="../slideLayouts/slideLayout407.xml"/><Relationship Id="rId4" Type="http://schemas.openxmlformats.org/officeDocument/2006/relationships/slideLayout" Target="../slideLayouts/slideLayout401.xml"/><Relationship Id="rId9" Type="http://schemas.openxmlformats.org/officeDocument/2006/relationships/slideLayout" Target="../slideLayouts/slideLayout406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6.xml"/><Relationship Id="rId13" Type="http://schemas.openxmlformats.org/officeDocument/2006/relationships/slideLayout" Target="../slideLayouts/slideLayout421.xml"/><Relationship Id="rId18" Type="http://schemas.openxmlformats.org/officeDocument/2006/relationships/theme" Target="../theme/theme24.xml"/><Relationship Id="rId3" Type="http://schemas.openxmlformats.org/officeDocument/2006/relationships/slideLayout" Target="../slideLayouts/slideLayout411.xml"/><Relationship Id="rId7" Type="http://schemas.openxmlformats.org/officeDocument/2006/relationships/slideLayout" Target="../slideLayouts/slideLayout415.xml"/><Relationship Id="rId12" Type="http://schemas.openxmlformats.org/officeDocument/2006/relationships/slideLayout" Target="../slideLayouts/slideLayout420.xml"/><Relationship Id="rId17" Type="http://schemas.openxmlformats.org/officeDocument/2006/relationships/slideLayout" Target="../slideLayouts/slideLayout425.xml"/><Relationship Id="rId2" Type="http://schemas.openxmlformats.org/officeDocument/2006/relationships/slideLayout" Target="../slideLayouts/slideLayout410.xml"/><Relationship Id="rId16" Type="http://schemas.openxmlformats.org/officeDocument/2006/relationships/slideLayout" Target="../slideLayouts/slideLayout424.xml"/><Relationship Id="rId1" Type="http://schemas.openxmlformats.org/officeDocument/2006/relationships/slideLayout" Target="../slideLayouts/slideLayout409.xml"/><Relationship Id="rId6" Type="http://schemas.openxmlformats.org/officeDocument/2006/relationships/slideLayout" Target="../slideLayouts/slideLayout414.xml"/><Relationship Id="rId11" Type="http://schemas.openxmlformats.org/officeDocument/2006/relationships/slideLayout" Target="../slideLayouts/slideLayout419.xml"/><Relationship Id="rId5" Type="http://schemas.openxmlformats.org/officeDocument/2006/relationships/slideLayout" Target="../slideLayouts/slideLayout413.xml"/><Relationship Id="rId15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18.xml"/><Relationship Id="rId4" Type="http://schemas.openxmlformats.org/officeDocument/2006/relationships/slideLayout" Target="../slideLayouts/slideLayout412.xml"/><Relationship Id="rId9" Type="http://schemas.openxmlformats.org/officeDocument/2006/relationships/slideLayout" Target="../slideLayouts/slideLayout417.xml"/><Relationship Id="rId14" Type="http://schemas.openxmlformats.org/officeDocument/2006/relationships/slideLayout" Target="../slideLayouts/slideLayout42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3.xml"/><Relationship Id="rId13" Type="http://schemas.openxmlformats.org/officeDocument/2006/relationships/slideLayout" Target="../slideLayouts/slideLayout438.xml"/><Relationship Id="rId3" Type="http://schemas.openxmlformats.org/officeDocument/2006/relationships/slideLayout" Target="../slideLayouts/slideLayout428.xml"/><Relationship Id="rId7" Type="http://schemas.openxmlformats.org/officeDocument/2006/relationships/slideLayout" Target="../slideLayouts/slideLayout432.xml"/><Relationship Id="rId12" Type="http://schemas.openxmlformats.org/officeDocument/2006/relationships/slideLayout" Target="../slideLayouts/slideLayout437.xml"/><Relationship Id="rId2" Type="http://schemas.openxmlformats.org/officeDocument/2006/relationships/slideLayout" Target="../slideLayouts/slideLayout427.xml"/><Relationship Id="rId16" Type="http://schemas.openxmlformats.org/officeDocument/2006/relationships/theme" Target="../theme/theme25.xml"/><Relationship Id="rId1" Type="http://schemas.openxmlformats.org/officeDocument/2006/relationships/slideLayout" Target="../slideLayouts/slideLayout426.xml"/><Relationship Id="rId6" Type="http://schemas.openxmlformats.org/officeDocument/2006/relationships/slideLayout" Target="../slideLayouts/slideLayout431.xml"/><Relationship Id="rId11" Type="http://schemas.openxmlformats.org/officeDocument/2006/relationships/slideLayout" Target="../slideLayouts/slideLayout436.xml"/><Relationship Id="rId5" Type="http://schemas.openxmlformats.org/officeDocument/2006/relationships/slideLayout" Target="../slideLayouts/slideLayout430.xml"/><Relationship Id="rId15" Type="http://schemas.openxmlformats.org/officeDocument/2006/relationships/slideLayout" Target="../slideLayouts/slideLayout440.xml"/><Relationship Id="rId10" Type="http://schemas.openxmlformats.org/officeDocument/2006/relationships/slideLayout" Target="../slideLayouts/slideLayout435.xml"/><Relationship Id="rId4" Type="http://schemas.openxmlformats.org/officeDocument/2006/relationships/slideLayout" Target="../slideLayouts/slideLayout429.xml"/><Relationship Id="rId9" Type="http://schemas.openxmlformats.org/officeDocument/2006/relationships/slideLayout" Target="../slideLayouts/slideLayout434.xml"/><Relationship Id="rId14" Type="http://schemas.openxmlformats.org/officeDocument/2006/relationships/slideLayout" Target="../slideLayouts/slideLayout439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443.xml"/><Relationship Id="rId7" Type="http://schemas.openxmlformats.org/officeDocument/2006/relationships/slideLayout" Target="../slideLayouts/slideLayout447.xml"/><Relationship Id="rId12" Type="http://schemas.openxmlformats.org/officeDocument/2006/relationships/slideLayout" Target="../slideLayouts/slideLayout452.xml"/><Relationship Id="rId2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45.xml"/><Relationship Id="rId10" Type="http://schemas.openxmlformats.org/officeDocument/2006/relationships/slideLayout" Target="../slideLayouts/slideLayout450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0.xml"/><Relationship Id="rId13" Type="http://schemas.openxmlformats.org/officeDocument/2006/relationships/slideLayout" Target="../slideLayouts/slideLayout465.xml"/><Relationship Id="rId18" Type="http://schemas.openxmlformats.org/officeDocument/2006/relationships/slideLayout" Target="../slideLayouts/slideLayout470.xml"/><Relationship Id="rId3" Type="http://schemas.openxmlformats.org/officeDocument/2006/relationships/slideLayout" Target="../slideLayouts/slideLayout455.xml"/><Relationship Id="rId7" Type="http://schemas.openxmlformats.org/officeDocument/2006/relationships/slideLayout" Target="../slideLayouts/slideLayout459.xml"/><Relationship Id="rId12" Type="http://schemas.openxmlformats.org/officeDocument/2006/relationships/slideLayout" Target="../slideLayouts/slideLayout464.xml"/><Relationship Id="rId17" Type="http://schemas.openxmlformats.org/officeDocument/2006/relationships/slideLayout" Target="../slideLayouts/slideLayout469.xml"/><Relationship Id="rId2" Type="http://schemas.openxmlformats.org/officeDocument/2006/relationships/slideLayout" Target="../slideLayouts/slideLayout454.xml"/><Relationship Id="rId16" Type="http://schemas.openxmlformats.org/officeDocument/2006/relationships/slideLayout" Target="../slideLayouts/slideLayout468.xml"/><Relationship Id="rId1" Type="http://schemas.openxmlformats.org/officeDocument/2006/relationships/slideLayout" Target="../slideLayouts/slideLayout453.xml"/><Relationship Id="rId6" Type="http://schemas.openxmlformats.org/officeDocument/2006/relationships/slideLayout" Target="../slideLayouts/slideLayout458.xml"/><Relationship Id="rId11" Type="http://schemas.openxmlformats.org/officeDocument/2006/relationships/slideLayout" Target="../slideLayouts/slideLayout463.xml"/><Relationship Id="rId5" Type="http://schemas.openxmlformats.org/officeDocument/2006/relationships/slideLayout" Target="../slideLayouts/slideLayout457.xml"/><Relationship Id="rId15" Type="http://schemas.openxmlformats.org/officeDocument/2006/relationships/slideLayout" Target="../slideLayouts/slideLayout467.xml"/><Relationship Id="rId10" Type="http://schemas.openxmlformats.org/officeDocument/2006/relationships/slideLayout" Target="../slideLayouts/slideLayout462.xml"/><Relationship Id="rId19" Type="http://schemas.openxmlformats.org/officeDocument/2006/relationships/theme" Target="../theme/theme27.xml"/><Relationship Id="rId4" Type="http://schemas.openxmlformats.org/officeDocument/2006/relationships/slideLayout" Target="../slideLayouts/slideLayout456.xml"/><Relationship Id="rId9" Type="http://schemas.openxmlformats.org/officeDocument/2006/relationships/slideLayout" Target="../slideLayouts/slideLayout461.xml"/><Relationship Id="rId14" Type="http://schemas.openxmlformats.org/officeDocument/2006/relationships/slideLayout" Target="../slideLayouts/slideLayout46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8.xml"/><Relationship Id="rId13" Type="http://schemas.openxmlformats.org/officeDocument/2006/relationships/slideLayout" Target="../slideLayouts/slideLayout483.xml"/><Relationship Id="rId18" Type="http://schemas.openxmlformats.org/officeDocument/2006/relationships/slideLayout" Target="../slideLayouts/slideLayout488.xml"/><Relationship Id="rId3" Type="http://schemas.openxmlformats.org/officeDocument/2006/relationships/slideLayout" Target="../slideLayouts/slideLayout473.xml"/><Relationship Id="rId21" Type="http://schemas.openxmlformats.org/officeDocument/2006/relationships/theme" Target="../theme/theme28.xml"/><Relationship Id="rId7" Type="http://schemas.openxmlformats.org/officeDocument/2006/relationships/slideLayout" Target="../slideLayouts/slideLayout477.xml"/><Relationship Id="rId12" Type="http://schemas.openxmlformats.org/officeDocument/2006/relationships/slideLayout" Target="../slideLayouts/slideLayout482.xml"/><Relationship Id="rId17" Type="http://schemas.openxmlformats.org/officeDocument/2006/relationships/slideLayout" Target="../slideLayouts/slideLayout487.xml"/><Relationship Id="rId2" Type="http://schemas.openxmlformats.org/officeDocument/2006/relationships/slideLayout" Target="../slideLayouts/slideLayout472.xml"/><Relationship Id="rId16" Type="http://schemas.openxmlformats.org/officeDocument/2006/relationships/slideLayout" Target="../slideLayouts/slideLayout486.xml"/><Relationship Id="rId20" Type="http://schemas.openxmlformats.org/officeDocument/2006/relationships/slideLayout" Target="../slideLayouts/slideLayout490.xml"/><Relationship Id="rId1" Type="http://schemas.openxmlformats.org/officeDocument/2006/relationships/slideLayout" Target="../slideLayouts/slideLayout471.xml"/><Relationship Id="rId6" Type="http://schemas.openxmlformats.org/officeDocument/2006/relationships/slideLayout" Target="../slideLayouts/slideLayout476.xml"/><Relationship Id="rId11" Type="http://schemas.openxmlformats.org/officeDocument/2006/relationships/slideLayout" Target="../slideLayouts/slideLayout481.xml"/><Relationship Id="rId5" Type="http://schemas.openxmlformats.org/officeDocument/2006/relationships/slideLayout" Target="../slideLayouts/slideLayout475.xml"/><Relationship Id="rId15" Type="http://schemas.openxmlformats.org/officeDocument/2006/relationships/slideLayout" Target="../slideLayouts/slideLayout485.xml"/><Relationship Id="rId10" Type="http://schemas.openxmlformats.org/officeDocument/2006/relationships/slideLayout" Target="../slideLayouts/slideLayout480.xml"/><Relationship Id="rId19" Type="http://schemas.openxmlformats.org/officeDocument/2006/relationships/slideLayout" Target="../slideLayouts/slideLayout489.xml"/><Relationship Id="rId4" Type="http://schemas.openxmlformats.org/officeDocument/2006/relationships/slideLayout" Target="../slideLayouts/slideLayout474.xml"/><Relationship Id="rId9" Type="http://schemas.openxmlformats.org/officeDocument/2006/relationships/slideLayout" Target="../slideLayouts/slideLayout479.xml"/><Relationship Id="rId14" Type="http://schemas.openxmlformats.org/officeDocument/2006/relationships/slideLayout" Target="../slideLayouts/slideLayout484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8.xml"/><Relationship Id="rId13" Type="http://schemas.openxmlformats.org/officeDocument/2006/relationships/slideLayout" Target="../slideLayouts/slideLayout503.xml"/><Relationship Id="rId18" Type="http://schemas.openxmlformats.org/officeDocument/2006/relationships/theme" Target="../theme/theme29.xml"/><Relationship Id="rId3" Type="http://schemas.openxmlformats.org/officeDocument/2006/relationships/slideLayout" Target="../slideLayouts/slideLayout493.xml"/><Relationship Id="rId7" Type="http://schemas.openxmlformats.org/officeDocument/2006/relationships/slideLayout" Target="../slideLayouts/slideLayout497.xml"/><Relationship Id="rId12" Type="http://schemas.openxmlformats.org/officeDocument/2006/relationships/slideLayout" Target="../slideLayouts/slideLayout502.xml"/><Relationship Id="rId17" Type="http://schemas.openxmlformats.org/officeDocument/2006/relationships/slideLayout" Target="../slideLayouts/slideLayout507.xml"/><Relationship Id="rId2" Type="http://schemas.openxmlformats.org/officeDocument/2006/relationships/slideLayout" Target="../slideLayouts/slideLayout492.xml"/><Relationship Id="rId16" Type="http://schemas.openxmlformats.org/officeDocument/2006/relationships/slideLayout" Target="../slideLayouts/slideLayout506.xml"/><Relationship Id="rId1" Type="http://schemas.openxmlformats.org/officeDocument/2006/relationships/slideLayout" Target="../slideLayouts/slideLayout491.xml"/><Relationship Id="rId6" Type="http://schemas.openxmlformats.org/officeDocument/2006/relationships/slideLayout" Target="../slideLayouts/slideLayout496.xml"/><Relationship Id="rId11" Type="http://schemas.openxmlformats.org/officeDocument/2006/relationships/slideLayout" Target="../slideLayouts/slideLayout501.xml"/><Relationship Id="rId5" Type="http://schemas.openxmlformats.org/officeDocument/2006/relationships/slideLayout" Target="../slideLayouts/slideLayout495.xml"/><Relationship Id="rId15" Type="http://schemas.openxmlformats.org/officeDocument/2006/relationships/slideLayout" Target="../slideLayouts/slideLayout505.xml"/><Relationship Id="rId10" Type="http://schemas.openxmlformats.org/officeDocument/2006/relationships/slideLayout" Target="../slideLayouts/slideLayout500.xml"/><Relationship Id="rId4" Type="http://schemas.openxmlformats.org/officeDocument/2006/relationships/slideLayout" Target="../slideLayouts/slideLayout494.xml"/><Relationship Id="rId9" Type="http://schemas.openxmlformats.org/officeDocument/2006/relationships/slideLayout" Target="../slideLayouts/slideLayout499.xml"/><Relationship Id="rId14" Type="http://schemas.openxmlformats.org/officeDocument/2006/relationships/slideLayout" Target="../slideLayouts/slideLayout50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5.xml"/><Relationship Id="rId13" Type="http://schemas.openxmlformats.org/officeDocument/2006/relationships/slideLayout" Target="../slideLayouts/slideLayout520.xml"/><Relationship Id="rId18" Type="http://schemas.openxmlformats.org/officeDocument/2006/relationships/theme" Target="../theme/theme30.xml"/><Relationship Id="rId3" Type="http://schemas.openxmlformats.org/officeDocument/2006/relationships/slideLayout" Target="../slideLayouts/slideLayout510.xml"/><Relationship Id="rId7" Type="http://schemas.openxmlformats.org/officeDocument/2006/relationships/slideLayout" Target="../slideLayouts/slideLayout514.xml"/><Relationship Id="rId12" Type="http://schemas.openxmlformats.org/officeDocument/2006/relationships/slideLayout" Target="../slideLayouts/slideLayout519.xml"/><Relationship Id="rId17" Type="http://schemas.openxmlformats.org/officeDocument/2006/relationships/slideLayout" Target="../slideLayouts/slideLayout524.xml"/><Relationship Id="rId2" Type="http://schemas.openxmlformats.org/officeDocument/2006/relationships/slideLayout" Target="../slideLayouts/slideLayout509.xml"/><Relationship Id="rId16" Type="http://schemas.openxmlformats.org/officeDocument/2006/relationships/slideLayout" Target="../slideLayouts/slideLayout523.xml"/><Relationship Id="rId1" Type="http://schemas.openxmlformats.org/officeDocument/2006/relationships/slideLayout" Target="../slideLayouts/slideLayout508.xml"/><Relationship Id="rId6" Type="http://schemas.openxmlformats.org/officeDocument/2006/relationships/slideLayout" Target="../slideLayouts/slideLayout513.xml"/><Relationship Id="rId11" Type="http://schemas.openxmlformats.org/officeDocument/2006/relationships/slideLayout" Target="../slideLayouts/slideLayout518.xml"/><Relationship Id="rId5" Type="http://schemas.openxmlformats.org/officeDocument/2006/relationships/slideLayout" Target="../slideLayouts/slideLayout512.xml"/><Relationship Id="rId15" Type="http://schemas.openxmlformats.org/officeDocument/2006/relationships/slideLayout" Target="../slideLayouts/slideLayout522.xml"/><Relationship Id="rId10" Type="http://schemas.openxmlformats.org/officeDocument/2006/relationships/slideLayout" Target="../slideLayouts/slideLayout517.xml"/><Relationship Id="rId4" Type="http://schemas.openxmlformats.org/officeDocument/2006/relationships/slideLayout" Target="../slideLayouts/slideLayout511.xml"/><Relationship Id="rId9" Type="http://schemas.openxmlformats.org/officeDocument/2006/relationships/slideLayout" Target="../slideLayouts/slideLayout516.xml"/><Relationship Id="rId14" Type="http://schemas.openxmlformats.org/officeDocument/2006/relationships/slideLayout" Target="../slideLayouts/slideLayout521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2.xml"/><Relationship Id="rId13" Type="http://schemas.openxmlformats.org/officeDocument/2006/relationships/slideLayout" Target="../slideLayouts/slideLayout537.xml"/><Relationship Id="rId18" Type="http://schemas.openxmlformats.org/officeDocument/2006/relationships/theme" Target="../theme/theme31.xml"/><Relationship Id="rId3" Type="http://schemas.openxmlformats.org/officeDocument/2006/relationships/slideLayout" Target="../slideLayouts/slideLayout527.xml"/><Relationship Id="rId7" Type="http://schemas.openxmlformats.org/officeDocument/2006/relationships/slideLayout" Target="../slideLayouts/slideLayout531.xml"/><Relationship Id="rId12" Type="http://schemas.openxmlformats.org/officeDocument/2006/relationships/slideLayout" Target="../slideLayouts/slideLayout536.xml"/><Relationship Id="rId17" Type="http://schemas.openxmlformats.org/officeDocument/2006/relationships/slideLayout" Target="../slideLayouts/slideLayout541.xml"/><Relationship Id="rId2" Type="http://schemas.openxmlformats.org/officeDocument/2006/relationships/slideLayout" Target="../slideLayouts/slideLayout526.xml"/><Relationship Id="rId16" Type="http://schemas.openxmlformats.org/officeDocument/2006/relationships/slideLayout" Target="../slideLayouts/slideLayout540.xml"/><Relationship Id="rId1" Type="http://schemas.openxmlformats.org/officeDocument/2006/relationships/slideLayout" Target="../slideLayouts/slideLayout525.xml"/><Relationship Id="rId6" Type="http://schemas.openxmlformats.org/officeDocument/2006/relationships/slideLayout" Target="../slideLayouts/slideLayout530.xml"/><Relationship Id="rId11" Type="http://schemas.openxmlformats.org/officeDocument/2006/relationships/slideLayout" Target="../slideLayouts/slideLayout535.xml"/><Relationship Id="rId5" Type="http://schemas.openxmlformats.org/officeDocument/2006/relationships/slideLayout" Target="../slideLayouts/slideLayout529.xml"/><Relationship Id="rId15" Type="http://schemas.openxmlformats.org/officeDocument/2006/relationships/slideLayout" Target="../slideLayouts/slideLayout539.xml"/><Relationship Id="rId10" Type="http://schemas.openxmlformats.org/officeDocument/2006/relationships/slideLayout" Target="../slideLayouts/slideLayout534.xml"/><Relationship Id="rId4" Type="http://schemas.openxmlformats.org/officeDocument/2006/relationships/slideLayout" Target="../slideLayouts/slideLayout528.xml"/><Relationship Id="rId9" Type="http://schemas.openxmlformats.org/officeDocument/2006/relationships/slideLayout" Target="../slideLayouts/slideLayout533.xml"/><Relationship Id="rId14" Type="http://schemas.openxmlformats.org/officeDocument/2006/relationships/slideLayout" Target="../slideLayouts/slideLayout538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9.xml"/><Relationship Id="rId13" Type="http://schemas.openxmlformats.org/officeDocument/2006/relationships/slideLayout" Target="../slideLayouts/slideLayout554.xml"/><Relationship Id="rId3" Type="http://schemas.openxmlformats.org/officeDocument/2006/relationships/slideLayout" Target="../slideLayouts/slideLayout544.xml"/><Relationship Id="rId7" Type="http://schemas.openxmlformats.org/officeDocument/2006/relationships/slideLayout" Target="../slideLayouts/slideLayout548.xml"/><Relationship Id="rId12" Type="http://schemas.openxmlformats.org/officeDocument/2006/relationships/slideLayout" Target="../slideLayouts/slideLayout553.xml"/><Relationship Id="rId2" Type="http://schemas.openxmlformats.org/officeDocument/2006/relationships/slideLayout" Target="../slideLayouts/slideLayout543.xml"/><Relationship Id="rId16" Type="http://schemas.openxmlformats.org/officeDocument/2006/relationships/theme" Target="../theme/theme32.xml"/><Relationship Id="rId1" Type="http://schemas.openxmlformats.org/officeDocument/2006/relationships/slideLayout" Target="../slideLayouts/slideLayout542.xml"/><Relationship Id="rId6" Type="http://schemas.openxmlformats.org/officeDocument/2006/relationships/slideLayout" Target="../slideLayouts/slideLayout547.xml"/><Relationship Id="rId11" Type="http://schemas.openxmlformats.org/officeDocument/2006/relationships/slideLayout" Target="../slideLayouts/slideLayout552.xml"/><Relationship Id="rId5" Type="http://schemas.openxmlformats.org/officeDocument/2006/relationships/slideLayout" Target="../slideLayouts/slideLayout546.xml"/><Relationship Id="rId15" Type="http://schemas.openxmlformats.org/officeDocument/2006/relationships/slideLayout" Target="../slideLayouts/slideLayout556.xml"/><Relationship Id="rId10" Type="http://schemas.openxmlformats.org/officeDocument/2006/relationships/slideLayout" Target="../slideLayouts/slideLayout551.xml"/><Relationship Id="rId4" Type="http://schemas.openxmlformats.org/officeDocument/2006/relationships/slideLayout" Target="../slideLayouts/slideLayout545.xml"/><Relationship Id="rId9" Type="http://schemas.openxmlformats.org/officeDocument/2006/relationships/slideLayout" Target="../slideLayouts/slideLayout550.xml"/><Relationship Id="rId14" Type="http://schemas.openxmlformats.org/officeDocument/2006/relationships/slideLayout" Target="../slideLayouts/slideLayout555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4.xml"/><Relationship Id="rId13" Type="http://schemas.openxmlformats.org/officeDocument/2006/relationships/slideLayout" Target="../slideLayouts/slideLayout569.xml"/><Relationship Id="rId18" Type="http://schemas.openxmlformats.org/officeDocument/2006/relationships/theme" Target="../theme/theme33.xml"/><Relationship Id="rId3" Type="http://schemas.openxmlformats.org/officeDocument/2006/relationships/slideLayout" Target="../slideLayouts/slideLayout559.xml"/><Relationship Id="rId7" Type="http://schemas.openxmlformats.org/officeDocument/2006/relationships/slideLayout" Target="../slideLayouts/slideLayout563.xml"/><Relationship Id="rId12" Type="http://schemas.openxmlformats.org/officeDocument/2006/relationships/slideLayout" Target="../slideLayouts/slideLayout568.xml"/><Relationship Id="rId17" Type="http://schemas.openxmlformats.org/officeDocument/2006/relationships/slideLayout" Target="../slideLayouts/slideLayout573.xml"/><Relationship Id="rId2" Type="http://schemas.openxmlformats.org/officeDocument/2006/relationships/slideLayout" Target="../slideLayouts/slideLayout558.xml"/><Relationship Id="rId16" Type="http://schemas.openxmlformats.org/officeDocument/2006/relationships/slideLayout" Target="../slideLayouts/slideLayout572.xml"/><Relationship Id="rId1" Type="http://schemas.openxmlformats.org/officeDocument/2006/relationships/slideLayout" Target="../slideLayouts/slideLayout557.xml"/><Relationship Id="rId6" Type="http://schemas.openxmlformats.org/officeDocument/2006/relationships/slideLayout" Target="../slideLayouts/slideLayout562.xml"/><Relationship Id="rId11" Type="http://schemas.openxmlformats.org/officeDocument/2006/relationships/slideLayout" Target="../slideLayouts/slideLayout567.xml"/><Relationship Id="rId5" Type="http://schemas.openxmlformats.org/officeDocument/2006/relationships/slideLayout" Target="../slideLayouts/slideLayout561.xml"/><Relationship Id="rId15" Type="http://schemas.openxmlformats.org/officeDocument/2006/relationships/slideLayout" Target="../slideLayouts/slideLayout571.xml"/><Relationship Id="rId10" Type="http://schemas.openxmlformats.org/officeDocument/2006/relationships/slideLayout" Target="../slideLayouts/slideLayout566.xml"/><Relationship Id="rId4" Type="http://schemas.openxmlformats.org/officeDocument/2006/relationships/slideLayout" Target="../slideLayouts/slideLayout560.xml"/><Relationship Id="rId9" Type="http://schemas.openxmlformats.org/officeDocument/2006/relationships/slideLayout" Target="../slideLayouts/slideLayout565.xml"/><Relationship Id="rId14" Type="http://schemas.openxmlformats.org/officeDocument/2006/relationships/slideLayout" Target="../slideLayouts/slideLayout570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1.xml"/><Relationship Id="rId13" Type="http://schemas.openxmlformats.org/officeDocument/2006/relationships/slideLayout" Target="../slideLayouts/slideLayout586.xml"/><Relationship Id="rId18" Type="http://schemas.openxmlformats.org/officeDocument/2006/relationships/theme" Target="../theme/theme34.xml"/><Relationship Id="rId3" Type="http://schemas.openxmlformats.org/officeDocument/2006/relationships/slideLayout" Target="../slideLayouts/slideLayout576.xml"/><Relationship Id="rId7" Type="http://schemas.openxmlformats.org/officeDocument/2006/relationships/slideLayout" Target="../slideLayouts/slideLayout580.xml"/><Relationship Id="rId12" Type="http://schemas.openxmlformats.org/officeDocument/2006/relationships/slideLayout" Target="../slideLayouts/slideLayout585.xml"/><Relationship Id="rId17" Type="http://schemas.openxmlformats.org/officeDocument/2006/relationships/slideLayout" Target="../slideLayouts/slideLayout590.xml"/><Relationship Id="rId2" Type="http://schemas.openxmlformats.org/officeDocument/2006/relationships/slideLayout" Target="../slideLayouts/slideLayout575.xml"/><Relationship Id="rId16" Type="http://schemas.openxmlformats.org/officeDocument/2006/relationships/slideLayout" Target="../slideLayouts/slideLayout589.xml"/><Relationship Id="rId1" Type="http://schemas.openxmlformats.org/officeDocument/2006/relationships/slideLayout" Target="../slideLayouts/slideLayout574.xml"/><Relationship Id="rId6" Type="http://schemas.openxmlformats.org/officeDocument/2006/relationships/slideLayout" Target="../slideLayouts/slideLayout579.xml"/><Relationship Id="rId11" Type="http://schemas.openxmlformats.org/officeDocument/2006/relationships/slideLayout" Target="../slideLayouts/slideLayout584.xml"/><Relationship Id="rId5" Type="http://schemas.openxmlformats.org/officeDocument/2006/relationships/slideLayout" Target="../slideLayouts/slideLayout578.xml"/><Relationship Id="rId15" Type="http://schemas.openxmlformats.org/officeDocument/2006/relationships/slideLayout" Target="../slideLayouts/slideLayout588.xml"/><Relationship Id="rId10" Type="http://schemas.openxmlformats.org/officeDocument/2006/relationships/slideLayout" Target="../slideLayouts/slideLayout583.xml"/><Relationship Id="rId4" Type="http://schemas.openxmlformats.org/officeDocument/2006/relationships/slideLayout" Target="../slideLayouts/slideLayout577.xml"/><Relationship Id="rId9" Type="http://schemas.openxmlformats.org/officeDocument/2006/relationships/slideLayout" Target="../slideLayouts/slideLayout582.xml"/><Relationship Id="rId14" Type="http://schemas.openxmlformats.org/officeDocument/2006/relationships/slideLayout" Target="../slideLayouts/slideLayout587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8.xml"/><Relationship Id="rId13" Type="http://schemas.openxmlformats.org/officeDocument/2006/relationships/slideLayout" Target="../slideLayouts/slideLayout603.xml"/><Relationship Id="rId18" Type="http://schemas.openxmlformats.org/officeDocument/2006/relationships/slideLayout" Target="../slideLayouts/slideLayout608.xml"/><Relationship Id="rId3" Type="http://schemas.openxmlformats.org/officeDocument/2006/relationships/slideLayout" Target="../slideLayouts/slideLayout593.xml"/><Relationship Id="rId21" Type="http://schemas.openxmlformats.org/officeDocument/2006/relationships/slideLayout" Target="../slideLayouts/slideLayout611.xml"/><Relationship Id="rId7" Type="http://schemas.openxmlformats.org/officeDocument/2006/relationships/slideLayout" Target="../slideLayouts/slideLayout597.xml"/><Relationship Id="rId12" Type="http://schemas.openxmlformats.org/officeDocument/2006/relationships/slideLayout" Target="../slideLayouts/slideLayout602.xml"/><Relationship Id="rId17" Type="http://schemas.openxmlformats.org/officeDocument/2006/relationships/slideLayout" Target="../slideLayouts/slideLayout607.xml"/><Relationship Id="rId2" Type="http://schemas.openxmlformats.org/officeDocument/2006/relationships/slideLayout" Target="../slideLayouts/slideLayout592.xml"/><Relationship Id="rId16" Type="http://schemas.openxmlformats.org/officeDocument/2006/relationships/slideLayout" Target="../slideLayouts/slideLayout606.xml"/><Relationship Id="rId20" Type="http://schemas.openxmlformats.org/officeDocument/2006/relationships/slideLayout" Target="../slideLayouts/slideLayout610.xml"/><Relationship Id="rId1" Type="http://schemas.openxmlformats.org/officeDocument/2006/relationships/slideLayout" Target="../slideLayouts/slideLayout591.xml"/><Relationship Id="rId6" Type="http://schemas.openxmlformats.org/officeDocument/2006/relationships/slideLayout" Target="../slideLayouts/slideLayout596.xml"/><Relationship Id="rId11" Type="http://schemas.openxmlformats.org/officeDocument/2006/relationships/slideLayout" Target="../slideLayouts/slideLayout601.xml"/><Relationship Id="rId5" Type="http://schemas.openxmlformats.org/officeDocument/2006/relationships/slideLayout" Target="../slideLayouts/slideLayout595.xml"/><Relationship Id="rId15" Type="http://schemas.openxmlformats.org/officeDocument/2006/relationships/slideLayout" Target="../slideLayouts/slideLayout605.xml"/><Relationship Id="rId23" Type="http://schemas.openxmlformats.org/officeDocument/2006/relationships/theme" Target="../theme/theme35.xml"/><Relationship Id="rId10" Type="http://schemas.openxmlformats.org/officeDocument/2006/relationships/slideLayout" Target="../slideLayouts/slideLayout600.xml"/><Relationship Id="rId19" Type="http://schemas.openxmlformats.org/officeDocument/2006/relationships/slideLayout" Target="../slideLayouts/slideLayout609.xml"/><Relationship Id="rId4" Type="http://schemas.openxmlformats.org/officeDocument/2006/relationships/slideLayout" Target="../slideLayouts/slideLayout594.xml"/><Relationship Id="rId9" Type="http://schemas.openxmlformats.org/officeDocument/2006/relationships/slideLayout" Target="../slideLayouts/slideLayout599.xml"/><Relationship Id="rId14" Type="http://schemas.openxmlformats.org/officeDocument/2006/relationships/slideLayout" Target="../slideLayouts/slideLayout604.xml"/><Relationship Id="rId22" Type="http://schemas.openxmlformats.org/officeDocument/2006/relationships/slideLayout" Target="../slideLayouts/slideLayout612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0.xml"/><Relationship Id="rId13" Type="http://schemas.openxmlformats.org/officeDocument/2006/relationships/slideLayout" Target="../slideLayouts/slideLayout625.xml"/><Relationship Id="rId3" Type="http://schemas.openxmlformats.org/officeDocument/2006/relationships/slideLayout" Target="../slideLayouts/slideLayout615.xml"/><Relationship Id="rId7" Type="http://schemas.openxmlformats.org/officeDocument/2006/relationships/slideLayout" Target="../slideLayouts/slideLayout619.xml"/><Relationship Id="rId12" Type="http://schemas.openxmlformats.org/officeDocument/2006/relationships/slideLayout" Target="../slideLayouts/slideLayout624.xml"/><Relationship Id="rId17" Type="http://schemas.openxmlformats.org/officeDocument/2006/relationships/theme" Target="../theme/theme36.xml"/><Relationship Id="rId2" Type="http://schemas.openxmlformats.org/officeDocument/2006/relationships/slideLayout" Target="../slideLayouts/slideLayout614.xml"/><Relationship Id="rId16" Type="http://schemas.openxmlformats.org/officeDocument/2006/relationships/slideLayout" Target="../slideLayouts/slideLayout628.xml"/><Relationship Id="rId1" Type="http://schemas.openxmlformats.org/officeDocument/2006/relationships/slideLayout" Target="../slideLayouts/slideLayout613.xml"/><Relationship Id="rId6" Type="http://schemas.openxmlformats.org/officeDocument/2006/relationships/slideLayout" Target="../slideLayouts/slideLayout618.xml"/><Relationship Id="rId11" Type="http://schemas.openxmlformats.org/officeDocument/2006/relationships/slideLayout" Target="../slideLayouts/slideLayout623.xml"/><Relationship Id="rId5" Type="http://schemas.openxmlformats.org/officeDocument/2006/relationships/slideLayout" Target="../slideLayouts/slideLayout617.xml"/><Relationship Id="rId15" Type="http://schemas.openxmlformats.org/officeDocument/2006/relationships/slideLayout" Target="../slideLayouts/slideLayout627.xml"/><Relationship Id="rId10" Type="http://schemas.openxmlformats.org/officeDocument/2006/relationships/slideLayout" Target="../slideLayouts/slideLayout622.xml"/><Relationship Id="rId4" Type="http://schemas.openxmlformats.org/officeDocument/2006/relationships/slideLayout" Target="../slideLayouts/slideLayout616.xml"/><Relationship Id="rId9" Type="http://schemas.openxmlformats.org/officeDocument/2006/relationships/slideLayout" Target="../slideLayouts/slideLayout621.xml"/><Relationship Id="rId14" Type="http://schemas.openxmlformats.org/officeDocument/2006/relationships/slideLayout" Target="../slideLayouts/slideLayout626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6.xml"/><Relationship Id="rId13" Type="http://schemas.openxmlformats.org/officeDocument/2006/relationships/slideLayout" Target="../slideLayouts/slideLayout641.xml"/><Relationship Id="rId18" Type="http://schemas.openxmlformats.org/officeDocument/2006/relationships/theme" Target="../theme/theme37.xml"/><Relationship Id="rId3" Type="http://schemas.openxmlformats.org/officeDocument/2006/relationships/slideLayout" Target="../slideLayouts/slideLayout631.xml"/><Relationship Id="rId7" Type="http://schemas.openxmlformats.org/officeDocument/2006/relationships/slideLayout" Target="../slideLayouts/slideLayout635.xml"/><Relationship Id="rId12" Type="http://schemas.openxmlformats.org/officeDocument/2006/relationships/slideLayout" Target="../slideLayouts/slideLayout640.xml"/><Relationship Id="rId17" Type="http://schemas.openxmlformats.org/officeDocument/2006/relationships/slideLayout" Target="../slideLayouts/slideLayout645.xml"/><Relationship Id="rId2" Type="http://schemas.openxmlformats.org/officeDocument/2006/relationships/slideLayout" Target="../slideLayouts/slideLayout630.xml"/><Relationship Id="rId16" Type="http://schemas.openxmlformats.org/officeDocument/2006/relationships/slideLayout" Target="../slideLayouts/slideLayout644.xml"/><Relationship Id="rId1" Type="http://schemas.openxmlformats.org/officeDocument/2006/relationships/slideLayout" Target="../slideLayouts/slideLayout629.xml"/><Relationship Id="rId6" Type="http://schemas.openxmlformats.org/officeDocument/2006/relationships/slideLayout" Target="../slideLayouts/slideLayout634.xml"/><Relationship Id="rId11" Type="http://schemas.openxmlformats.org/officeDocument/2006/relationships/slideLayout" Target="../slideLayouts/slideLayout639.xml"/><Relationship Id="rId5" Type="http://schemas.openxmlformats.org/officeDocument/2006/relationships/slideLayout" Target="../slideLayouts/slideLayout633.xml"/><Relationship Id="rId15" Type="http://schemas.openxmlformats.org/officeDocument/2006/relationships/slideLayout" Target="../slideLayouts/slideLayout643.xml"/><Relationship Id="rId10" Type="http://schemas.openxmlformats.org/officeDocument/2006/relationships/slideLayout" Target="../slideLayouts/slideLayout638.xml"/><Relationship Id="rId4" Type="http://schemas.openxmlformats.org/officeDocument/2006/relationships/slideLayout" Target="../slideLayouts/slideLayout632.xml"/><Relationship Id="rId9" Type="http://schemas.openxmlformats.org/officeDocument/2006/relationships/slideLayout" Target="../slideLayouts/slideLayout637.xml"/><Relationship Id="rId14" Type="http://schemas.openxmlformats.org/officeDocument/2006/relationships/slideLayout" Target="../slideLayouts/slideLayout642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3.xml"/><Relationship Id="rId13" Type="http://schemas.openxmlformats.org/officeDocument/2006/relationships/slideLayout" Target="../slideLayouts/slideLayout658.xml"/><Relationship Id="rId18" Type="http://schemas.openxmlformats.org/officeDocument/2006/relationships/slideLayout" Target="../slideLayouts/slideLayout663.xml"/><Relationship Id="rId3" Type="http://schemas.openxmlformats.org/officeDocument/2006/relationships/slideLayout" Target="../slideLayouts/slideLayout648.xml"/><Relationship Id="rId21" Type="http://schemas.openxmlformats.org/officeDocument/2006/relationships/theme" Target="../theme/theme38.xml"/><Relationship Id="rId7" Type="http://schemas.openxmlformats.org/officeDocument/2006/relationships/slideLayout" Target="../slideLayouts/slideLayout652.xml"/><Relationship Id="rId12" Type="http://schemas.openxmlformats.org/officeDocument/2006/relationships/slideLayout" Target="../slideLayouts/slideLayout657.xml"/><Relationship Id="rId17" Type="http://schemas.openxmlformats.org/officeDocument/2006/relationships/slideLayout" Target="../slideLayouts/slideLayout662.xml"/><Relationship Id="rId2" Type="http://schemas.openxmlformats.org/officeDocument/2006/relationships/slideLayout" Target="../slideLayouts/slideLayout647.xml"/><Relationship Id="rId16" Type="http://schemas.openxmlformats.org/officeDocument/2006/relationships/slideLayout" Target="../slideLayouts/slideLayout661.xml"/><Relationship Id="rId20" Type="http://schemas.openxmlformats.org/officeDocument/2006/relationships/slideLayout" Target="../slideLayouts/slideLayout665.xml"/><Relationship Id="rId1" Type="http://schemas.openxmlformats.org/officeDocument/2006/relationships/slideLayout" Target="../slideLayouts/slideLayout646.xml"/><Relationship Id="rId6" Type="http://schemas.openxmlformats.org/officeDocument/2006/relationships/slideLayout" Target="../slideLayouts/slideLayout651.xml"/><Relationship Id="rId11" Type="http://schemas.openxmlformats.org/officeDocument/2006/relationships/slideLayout" Target="../slideLayouts/slideLayout656.xml"/><Relationship Id="rId5" Type="http://schemas.openxmlformats.org/officeDocument/2006/relationships/slideLayout" Target="../slideLayouts/slideLayout650.xml"/><Relationship Id="rId15" Type="http://schemas.openxmlformats.org/officeDocument/2006/relationships/slideLayout" Target="../slideLayouts/slideLayout660.xml"/><Relationship Id="rId10" Type="http://schemas.openxmlformats.org/officeDocument/2006/relationships/slideLayout" Target="../slideLayouts/slideLayout655.xml"/><Relationship Id="rId19" Type="http://schemas.openxmlformats.org/officeDocument/2006/relationships/slideLayout" Target="../slideLayouts/slideLayout664.xml"/><Relationship Id="rId4" Type="http://schemas.openxmlformats.org/officeDocument/2006/relationships/slideLayout" Target="../slideLayouts/slideLayout649.xml"/><Relationship Id="rId9" Type="http://schemas.openxmlformats.org/officeDocument/2006/relationships/slideLayout" Target="../slideLayouts/slideLayout654.xml"/><Relationship Id="rId14" Type="http://schemas.openxmlformats.org/officeDocument/2006/relationships/slideLayout" Target="../slideLayouts/slideLayout6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29.xml"/><Relationship Id="rId21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20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136.xml"/><Relationship Id="rId19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Relationship Id="rId22" Type="http://schemas.openxmlformats.org/officeDocument/2006/relationships/slideLayout" Target="../slideLayouts/slideLayout14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664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</p:sldLayoutIdLst>
  <p:txStyles>
    <p:titleStyle>
      <a:lvl1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9pPr>
    </p:titleStyle>
    <p:bodyStyle>
      <a:lvl1pPr marL="377979" indent="-377979" algn="l" rtl="0" fontAlgn="base">
        <a:spcBef>
          <a:spcPct val="20000"/>
        </a:spcBef>
        <a:spcAft>
          <a:spcPct val="0"/>
        </a:spcAft>
        <a:buChar char="•"/>
        <a:defRPr sz="3527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fontAlgn="base">
        <a:spcBef>
          <a:spcPct val="20000"/>
        </a:spcBef>
        <a:spcAft>
          <a:spcPct val="0"/>
        </a:spcAft>
        <a:buChar char="–"/>
        <a:defRPr sz="3086">
          <a:solidFill>
            <a:schemeClr val="tx1"/>
          </a:solidFill>
          <a:latin typeface="+mn-lt"/>
        </a:defRPr>
      </a:lvl2pPr>
      <a:lvl3pPr marL="1259929" indent="-251986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900" indent="-251986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872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03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3" r:id="rId1"/>
    <p:sldLayoutId id="2147484304" r:id="rId2"/>
    <p:sldLayoutId id="2147484305" r:id="rId3"/>
    <p:sldLayoutId id="2147484306" r:id="rId4"/>
    <p:sldLayoutId id="2147484307" r:id="rId5"/>
    <p:sldLayoutId id="2147484308" r:id="rId6"/>
    <p:sldLayoutId id="2147484309" r:id="rId7"/>
    <p:sldLayoutId id="2147484310" r:id="rId8"/>
    <p:sldLayoutId id="2147484311" r:id="rId9"/>
    <p:sldLayoutId id="2147484312" r:id="rId10"/>
    <p:sldLayoutId id="2147484313" r:id="rId11"/>
    <p:sldLayoutId id="2147484314" r:id="rId12"/>
    <p:sldLayoutId id="2147484315" r:id="rId13"/>
    <p:sldLayoutId id="2147484316" r:id="rId14"/>
    <p:sldLayoutId id="2147484317" r:id="rId15"/>
    <p:sldLayoutId id="2147484318" r:id="rId16"/>
    <p:sldLayoutId id="2147484319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5pPr>
      <a:lvl6pPr marL="503920"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6pPr>
      <a:lvl7pPr marL="1007838"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7pPr>
      <a:lvl8pPr marL="1511758"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8pPr>
      <a:lvl9pPr marL="2015677"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9pPr>
    </p:titleStyle>
    <p:bodyStyle>
      <a:lvl1pPr marL="377940" indent="-377940" algn="l" rtl="0" fontAlgn="base">
        <a:spcBef>
          <a:spcPct val="20000"/>
        </a:spcBef>
        <a:spcAft>
          <a:spcPct val="0"/>
        </a:spcAft>
        <a:buChar char="•"/>
        <a:defRPr sz="3526">
          <a:solidFill>
            <a:schemeClr val="tx1"/>
          </a:solidFill>
          <a:latin typeface="+mn-lt"/>
          <a:ea typeface="+mn-ea"/>
          <a:cs typeface="+mn-cs"/>
        </a:defRPr>
      </a:lvl1pPr>
      <a:lvl2pPr marL="818869" indent="-314949" algn="l" rtl="0" fontAlgn="base">
        <a:spcBef>
          <a:spcPct val="20000"/>
        </a:spcBef>
        <a:spcAft>
          <a:spcPct val="0"/>
        </a:spcAft>
        <a:buChar char="–"/>
        <a:defRPr sz="3085">
          <a:solidFill>
            <a:schemeClr val="tx1"/>
          </a:solidFill>
          <a:latin typeface="+mn-lt"/>
        </a:defRPr>
      </a:lvl2pPr>
      <a:lvl3pPr marL="1259799" indent="-251960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717" indent="-251960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637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557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476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395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314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20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838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758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677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597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515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435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354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32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8" r:id="rId1"/>
    <p:sldLayoutId id="2147484429" r:id="rId2"/>
    <p:sldLayoutId id="2147484430" r:id="rId3"/>
    <p:sldLayoutId id="2147484431" r:id="rId4"/>
    <p:sldLayoutId id="2147484432" r:id="rId5"/>
    <p:sldLayoutId id="2147484433" r:id="rId6"/>
    <p:sldLayoutId id="2147484434" r:id="rId7"/>
    <p:sldLayoutId id="2147484435" r:id="rId8"/>
    <p:sldLayoutId id="2147484436" r:id="rId9"/>
    <p:sldLayoutId id="2147484437" r:id="rId10"/>
    <p:sldLayoutId id="2147484438" r:id="rId11"/>
    <p:sldLayoutId id="2147484439" r:id="rId12"/>
    <p:sldLayoutId id="2147484440" r:id="rId13"/>
    <p:sldLayoutId id="2147484441" r:id="rId14"/>
    <p:sldLayoutId id="2147484442" r:id="rId15"/>
    <p:sldLayoutId id="2147484443" r:id="rId16"/>
    <p:sldLayoutId id="2147484444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9pPr>
    </p:titleStyle>
    <p:bodyStyle>
      <a:lvl1pPr marL="377979" indent="-377979" algn="l" rtl="0" fontAlgn="base">
        <a:spcBef>
          <a:spcPct val="20000"/>
        </a:spcBef>
        <a:spcAft>
          <a:spcPct val="0"/>
        </a:spcAft>
        <a:buChar char="•"/>
        <a:defRPr sz="3527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fontAlgn="base">
        <a:spcBef>
          <a:spcPct val="20000"/>
        </a:spcBef>
        <a:spcAft>
          <a:spcPct val="0"/>
        </a:spcAft>
        <a:buChar char="–"/>
        <a:defRPr sz="3086">
          <a:solidFill>
            <a:schemeClr val="tx1"/>
          </a:solidFill>
          <a:latin typeface="+mn-lt"/>
        </a:defRPr>
      </a:lvl2pPr>
      <a:lvl3pPr marL="1259929" indent="-251986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900" indent="-251986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872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62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6" r:id="rId1"/>
    <p:sldLayoutId id="2147484447" r:id="rId2"/>
    <p:sldLayoutId id="2147484448" r:id="rId3"/>
    <p:sldLayoutId id="2147484449" r:id="rId4"/>
    <p:sldLayoutId id="2147484450" r:id="rId5"/>
    <p:sldLayoutId id="2147484451" r:id="rId6"/>
    <p:sldLayoutId id="2147484452" r:id="rId7"/>
    <p:sldLayoutId id="2147484453" r:id="rId8"/>
    <p:sldLayoutId id="2147484454" r:id="rId9"/>
    <p:sldLayoutId id="2147484455" r:id="rId10"/>
    <p:sldLayoutId id="2147484456" r:id="rId11"/>
    <p:sldLayoutId id="2147484457" r:id="rId12"/>
    <p:sldLayoutId id="2147484458" r:id="rId13"/>
    <p:sldLayoutId id="2147484459" r:id="rId14"/>
    <p:sldLayoutId id="2147484460" r:id="rId15"/>
    <p:sldLayoutId id="2147484461" r:id="rId16"/>
    <p:sldLayoutId id="2147484462" r:id="rId17"/>
    <p:sldLayoutId id="2147484463" r:id="rId18"/>
    <p:sldLayoutId id="2147484464" r:id="rId19"/>
    <p:sldLayoutId id="2147484465" r:id="rId20"/>
    <p:sldLayoutId id="2147484466" r:id="rId21"/>
    <p:sldLayoutId id="2147484467" r:id="rId22"/>
  </p:sldLayoutIdLst>
  <p:txStyles>
    <p:titleStyle>
      <a:lvl1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9pPr>
    </p:titleStyle>
    <p:bodyStyle>
      <a:lvl1pPr marL="377979" indent="-377979" algn="l" rtl="0" fontAlgn="base">
        <a:spcBef>
          <a:spcPct val="20000"/>
        </a:spcBef>
        <a:spcAft>
          <a:spcPct val="0"/>
        </a:spcAft>
        <a:buChar char="•"/>
        <a:defRPr sz="3527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fontAlgn="base">
        <a:spcBef>
          <a:spcPct val="20000"/>
        </a:spcBef>
        <a:spcAft>
          <a:spcPct val="0"/>
        </a:spcAft>
        <a:buChar char="–"/>
        <a:defRPr sz="3086">
          <a:solidFill>
            <a:schemeClr val="tx1"/>
          </a:solidFill>
          <a:latin typeface="+mn-lt"/>
        </a:defRPr>
      </a:lvl2pPr>
      <a:lvl3pPr marL="1259929" indent="-251986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900" indent="-251986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872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3" r:id="rId1"/>
    <p:sldLayoutId id="2147484544" r:id="rId2"/>
    <p:sldLayoutId id="2147484545" r:id="rId3"/>
    <p:sldLayoutId id="2147484546" r:id="rId4"/>
    <p:sldLayoutId id="2147484547" r:id="rId5"/>
    <p:sldLayoutId id="2147484548" r:id="rId6"/>
    <p:sldLayoutId id="2147484549" r:id="rId7"/>
    <p:sldLayoutId id="2147484550" r:id="rId8"/>
    <p:sldLayoutId id="2147484551" r:id="rId9"/>
    <p:sldLayoutId id="2147484552" r:id="rId10"/>
    <p:sldLayoutId id="2147484553" r:id="rId11"/>
    <p:sldLayoutId id="2147484554" r:id="rId12"/>
    <p:sldLayoutId id="2147484555" r:id="rId13"/>
    <p:sldLayoutId id="2147484556" r:id="rId14"/>
    <p:sldLayoutId id="2147484557" r:id="rId15"/>
    <p:sldLayoutId id="2147484558" r:id="rId16"/>
    <p:sldLayoutId id="2147484559" r:id="rId17"/>
    <p:sldLayoutId id="2147484560" r:id="rId18"/>
    <p:sldLayoutId id="2147484561" r:id="rId19"/>
    <p:sldLayoutId id="2147484562" r:id="rId20"/>
  </p:sldLayoutIdLst>
  <p:txStyles>
    <p:titleStyle>
      <a:lvl1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9pPr>
    </p:titleStyle>
    <p:bodyStyle>
      <a:lvl1pPr marL="377979" indent="-377979" algn="l" rtl="0" fontAlgn="base">
        <a:spcBef>
          <a:spcPct val="20000"/>
        </a:spcBef>
        <a:spcAft>
          <a:spcPct val="0"/>
        </a:spcAft>
        <a:buChar char="•"/>
        <a:defRPr sz="3527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fontAlgn="base">
        <a:spcBef>
          <a:spcPct val="20000"/>
        </a:spcBef>
        <a:spcAft>
          <a:spcPct val="0"/>
        </a:spcAft>
        <a:buChar char="–"/>
        <a:defRPr sz="3086">
          <a:solidFill>
            <a:schemeClr val="tx1"/>
          </a:solidFill>
          <a:latin typeface="+mn-lt"/>
        </a:defRPr>
      </a:lvl2pPr>
      <a:lvl3pPr marL="1259929" indent="-251986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900" indent="-251986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872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55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4" r:id="rId1"/>
    <p:sldLayoutId id="2147484565" r:id="rId2"/>
    <p:sldLayoutId id="2147484566" r:id="rId3"/>
    <p:sldLayoutId id="2147484567" r:id="rId4"/>
    <p:sldLayoutId id="2147484568" r:id="rId5"/>
    <p:sldLayoutId id="2147484569" r:id="rId6"/>
    <p:sldLayoutId id="2147484570" r:id="rId7"/>
    <p:sldLayoutId id="2147484571" r:id="rId8"/>
    <p:sldLayoutId id="2147484572" r:id="rId9"/>
    <p:sldLayoutId id="2147484573" r:id="rId10"/>
    <p:sldLayoutId id="2147484574" r:id="rId11"/>
    <p:sldLayoutId id="2147484575" r:id="rId12"/>
    <p:sldLayoutId id="2147484576" r:id="rId13"/>
    <p:sldLayoutId id="2147484577" r:id="rId14"/>
    <p:sldLayoutId id="2147484578" r:id="rId15"/>
    <p:sldLayoutId id="2147484579" r:id="rId16"/>
    <p:sldLayoutId id="2147484580" r:id="rId17"/>
    <p:sldLayoutId id="2147484581" r:id="rId18"/>
    <p:sldLayoutId id="2147484582" r:id="rId19"/>
  </p:sldLayoutIdLst>
  <p:txStyles>
    <p:titleStyle>
      <a:lvl1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9pPr>
    </p:titleStyle>
    <p:bodyStyle>
      <a:lvl1pPr marL="377979" indent="-377979" algn="l" rtl="0" fontAlgn="base">
        <a:spcBef>
          <a:spcPct val="20000"/>
        </a:spcBef>
        <a:spcAft>
          <a:spcPct val="0"/>
        </a:spcAft>
        <a:buChar char="•"/>
        <a:defRPr sz="3527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fontAlgn="base">
        <a:spcBef>
          <a:spcPct val="20000"/>
        </a:spcBef>
        <a:spcAft>
          <a:spcPct val="0"/>
        </a:spcAft>
        <a:buChar char="–"/>
        <a:defRPr sz="3086">
          <a:solidFill>
            <a:schemeClr val="tx1"/>
          </a:solidFill>
          <a:latin typeface="+mn-lt"/>
        </a:defRPr>
      </a:lvl2pPr>
      <a:lvl3pPr marL="1259929" indent="-251986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900" indent="-251986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872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817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4" r:id="rId1"/>
    <p:sldLayoutId id="2147484585" r:id="rId2"/>
    <p:sldLayoutId id="2147484586" r:id="rId3"/>
    <p:sldLayoutId id="2147484587" r:id="rId4"/>
    <p:sldLayoutId id="2147484588" r:id="rId5"/>
    <p:sldLayoutId id="2147484589" r:id="rId6"/>
    <p:sldLayoutId id="2147484590" r:id="rId7"/>
    <p:sldLayoutId id="2147484591" r:id="rId8"/>
    <p:sldLayoutId id="2147484592" r:id="rId9"/>
    <p:sldLayoutId id="2147484593" r:id="rId10"/>
    <p:sldLayoutId id="2147484594" r:id="rId11"/>
    <p:sldLayoutId id="2147484595" r:id="rId12"/>
    <p:sldLayoutId id="2147484596" r:id="rId13"/>
    <p:sldLayoutId id="2147484597" r:id="rId14"/>
    <p:sldLayoutId id="2147484599" r:id="rId15"/>
    <p:sldLayoutId id="2147484600" r:id="rId16"/>
    <p:sldLayoutId id="2147485180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9pPr>
    </p:titleStyle>
    <p:bodyStyle>
      <a:lvl1pPr marL="377979" indent="-377979" algn="l" rtl="0" fontAlgn="base">
        <a:spcBef>
          <a:spcPct val="20000"/>
        </a:spcBef>
        <a:spcAft>
          <a:spcPct val="0"/>
        </a:spcAft>
        <a:buChar char="•"/>
        <a:defRPr sz="3527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fontAlgn="base">
        <a:spcBef>
          <a:spcPct val="20000"/>
        </a:spcBef>
        <a:spcAft>
          <a:spcPct val="0"/>
        </a:spcAft>
        <a:buChar char="–"/>
        <a:defRPr sz="3086">
          <a:solidFill>
            <a:schemeClr val="tx1"/>
          </a:solidFill>
          <a:latin typeface="+mn-lt"/>
        </a:defRPr>
      </a:lvl2pPr>
      <a:lvl3pPr marL="1259929" indent="-251986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900" indent="-251986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872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65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2" r:id="rId1"/>
    <p:sldLayoutId id="2147484603" r:id="rId2"/>
    <p:sldLayoutId id="2147484604" r:id="rId3"/>
    <p:sldLayoutId id="2147484605" r:id="rId4"/>
    <p:sldLayoutId id="2147484606" r:id="rId5"/>
    <p:sldLayoutId id="2147484607" r:id="rId6"/>
    <p:sldLayoutId id="2147484608" r:id="rId7"/>
    <p:sldLayoutId id="2147484609" r:id="rId8"/>
    <p:sldLayoutId id="2147484610" r:id="rId9"/>
    <p:sldLayoutId id="2147484611" r:id="rId10"/>
    <p:sldLayoutId id="2147484612" r:id="rId11"/>
    <p:sldLayoutId id="2147484613" r:id="rId12"/>
    <p:sldLayoutId id="2147484614" r:id="rId13"/>
    <p:sldLayoutId id="2147484615" r:id="rId14"/>
    <p:sldLayoutId id="2147484616" r:id="rId15"/>
    <p:sldLayoutId id="2147484617" r:id="rId16"/>
    <p:sldLayoutId id="2147484618" r:id="rId17"/>
    <p:sldLayoutId id="2147484619" r:id="rId18"/>
    <p:sldLayoutId id="2147484620" r:id="rId19"/>
    <p:sldLayoutId id="2147484621" r:id="rId20"/>
    <p:sldLayoutId id="2147484622" r:id="rId21"/>
  </p:sldLayoutIdLst>
  <p:txStyles>
    <p:titleStyle>
      <a:lvl1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9pPr>
    </p:titleStyle>
    <p:bodyStyle>
      <a:lvl1pPr marL="377979" indent="-377979" algn="l" rtl="0" fontAlgn="base">
        <a:spcBef>
          <a:spcPct val="20000"/>
        </a:spcBef>
        <a:spcAft>
          <a:spcPct val="0"/>
        </a:spcAft>
        <a:buChar char="•"/>
        <a:defRPr sz="3527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fontAlgn="base">
        <a:spcBef>
          <a:spcPct val="20000"/>
        </a:spcBef>
        <a:spcAft>
          <a:spcPct val="0"/>
        </a:spcAft>
        <a:buChar char="–"/>
        <a:defRPr sz="3086">
          <a:solidFill>
            <a:schemeClr val="tx1"/>
          </a:solidFill>
          <a:latin typeface="+mn-lt"/>
        </a:defRPr>
      </a:lvl2pPr>
      <a:lvl3pPr marL="1259929" indent="-251986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900" indent="-251986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872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91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2" r:id="rId1"/>
    <p:sldLayoutId id="2147484693" r:id="rId2"/>
    <p:sldLayoutId id="2147484694" r:id="rId3"/>
    <p:sldLayoutId id="2147484695" r:id="rId4"/>
    <p:sldLayoutId id="2147484696" r:id="rId5"/>
    <p:sldLayoutId id="2147484697" r:id="rId6"/>
    <p:sldLayoutId id="2147484698" r:id="rId7"/>
    <p:sldLayoutId id="2147484699" r:id="rId8"/>
    <p:sldLayoutId id="2147484700" r:id="rId9"/>
    <p:sldLayoutId id="2147484701" r:id="rId10"/>
    <p:sldLayoutId id="2147484702" r:id="rId11"/>
    <p:sldLayoutId id="2147484703" r:id="rId12"/>
    <p:sldLayoutId id="2147484704" r:id="rId13"/>
    <p:sldLayoutId id="2147484705" r:id="rId14"/>
    <p:sldLayoutId id="2147484706" r:id="rId15"/>
    <p:sldLayoutId id="2147484707" r:id="rId16"/>
    <p:sldLayoutId id="2147484708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5pPr>
      <a:lvl6pPr marL="503920"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6pPr>
      <a:lvl7pPr marL="1007838"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7pPr>
      <a:lvl8pPr marL="1511758"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8pPr>
      <a:lvl9pPr marL="2015677"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9pPr>
    </p:titleStyle>
    <p:bodyStyle>
      <a:lvl1pPr marL="377940" indent="-377940" algn="l" rtl="0" fontAlgn="base">
        <a:spcBef>
          <a:spcPct val="20000"/>
        </a:spcBef>
        <a:spcAft>
          <a:spcPct val="0"/>
        </a:spcAft>
        <a:buChar char="•"/>
        <a:defRPr sz="3526">
          <a:solidFill>
            <a:schemeClr val="tx1"/>
          </a:solidFill>
          <a:latin typeface="+mn-lt"/>
          <a:ea typeface="+mn-ea"/>
          <a:cs typeface="+mn-cs"/>
        </a:defRPr>
      </a:lvl1pPr>
      <a:lvl2pPr marL="818869" indent="-314949" algn="l" rtl="0" fontAlgn="base">
        <a:spcBef>
          <a:spcPct val="20000"/>
        </a:spcBef>
        <a:spcAft>
          <a:spcPct val="0"/>
        </a:spcAft>
        <a:buChar char="–"/>
        <a:defRPr sz="3085">
          <a:solidFill>
            <a:schemeClr val="tx1"/>
          </a:solidFill>
          <a:latin typeface="+mn-lt"/>
        </a:defRPr>
      </a:lvl2pPr>
      <a:lvl3pPr marL="1259799" indent="-251960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717" indent="-251960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637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557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476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395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314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20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838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758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677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597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515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435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354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8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0" r:id="rId1"/>
    <p:sldLayoutId id="2147484711" r:id="rId2"/>
    <p:sldLayoutId id="2147484712" r:id="rId3"/>
    <p:sldLayoutId id="2147484713" r:id="rId4"/>
    <p:sldLayoutId id="2147484714" r:id="rId5"/>
    <p:sldLayoutId id="2147484715" r:id="rId6"/>
    <p:sldLayoutId id="2147484716" r:id="rId7"/>
    <p:sldLayoutId id="2147484717" r:id="rId8"/>
    <p:sldLayoutId id="2147484718" r:id="rId9"/>
    <p:sldLayoutId id="2147484719" r:id="rId10"/>
    <p:sldLayoutId id="2147484720" r:id="rId11"/>
    <p:sldLayoutId id="2147484721" r:id="rId12"/>
    <p:sldLayoutId id="2147484722" r:id="rId13"/>
    <p:sldLayoutId id="2147484723" r:id="rId14"/>
    <p:sldLayoutId id="2147484724" r:id="rId15"/>
    <p:sldLayoutId id="2147484725" r:id="rId16"/>
    <p:sldLayoutId id="2147484726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5pPr>
      <a:lvl6pPr marL="503920"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6pPr>
      <a:lvl7pPr marL="1007838"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7pPr>
      <a:lvl8pPr marL="1511758"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8pPr>
      <a:lvl9pPr marL="2015677"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9pPr>
    </p:titleStyle>
    <p:bodyStyle>
      <a:lvl1pPr marL="377940" indent="-377940" algn="l" rtl="0" fontAlgn="base">
        <a:spcBef>
          <a:spcPct val="20000"/>
        </a:spcBef>
        <a:spcAft>
          <a:spcPct val="0"/>
        </a:spcAft>
        <a:buChar char="•"/>
        <a:defRPr sz="3526">
          <a:solidFill>
            <a:schemeClr val="tx1"/>
          </a:solidFill>
          <a:latin typeface="+mn-lt"/>
          <a:ea typeface="+mn-ea"/>
          <a:cs typeface="+mn-cs"/>
        </a:defRPr>
      </a:lvl1pPr>
      <a:lvl2pPr marL="818869" indent="-314949" algn="l" rtl="0" fontAlgn="base">
        <a:spcBef>
          <a:spcPct val="20000"/>
        </a:spcBef>
        <a:spcAft>
          <a:spcPct val="0"/>
        </a:spcAft>
        <a:buChar char="–"/>
        <a:defRPr sz="3085">
          <a:solidFill>
            <a:schemeClr val="tx1"/>
          </a:solidFill>
          <a:latin typeface="+mn-lt"/>
        </a:defRPr>
      </a:lvl2pPr>
      <a:lvl3pPr marL="1259799" indent="-251960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717" indent="-251960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637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557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476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395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314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20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838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758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677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597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515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435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354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23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0" r:id="rId1"/>
    <p:sldLayoutId id="2147484761" r:id="rId2"/>
    <p:sldLayoutId id="2147484762" r:id="rId3"/>
    <p:sldLayoutId id="2147484763" r:id="rId4"/>
    <p:sldLayoutId id="2147484764" r:id="rId5"/>
    <p:sldLayoutId id="2147484765" r:id="rId6"/>
    <p:sldLayoutId id="2147484766" r:id="rId7"/>
    <p:sldLayoutId id="2147484767" r:id="rId8"/>
    <p:sldLayoutId id="2147484768" r:id="rId9"/>
    <p:sldLayoutId id="2147484769" r:id="rId10"/>
    <p:sldLayoutId id="2147484770" r:id="rId11"/>
    <p:sldLayoutId id="2147484771" r:id="rId12"/>
    <p:sldLayoutId id="2147484772" r:id="rId13"/>
    <p:sldLayoutId id="2147484773" r:id="rId14"/>
    <p:sldLayoutId id="2147484774" r:id="rId15"/>
    <p:sldLayoutId id="2147484775" r:id="rId16"/>
    <p:sldLayoutId id="2147484776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9pPr>
    </p:titleStyle>
    <p:bodyStyle>
      <a:lvl1pPr marL="377979" indent="-377979" algn="l" rtl="0" fontAlgn="base">
        <a:spcBef>
          <a:spcPct val="20000"/>
        </a:spcBef>
        <a:spcAft>
          <a:spcPct val="0"/>
        </a:spcAft>
        <a:buChar char="•"/>
        <a:defRPr sz="3527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fontAlgn="base">
        <a:spcBef>
          <a:spcPct val="20000"/>
        </a:spcBef>
        <a:spcAft>
          <a:spcPct val="0"/>
        </a:spcAft>
        <a:buChar char="–"/>
        <a:defRPr sz="3086">
          <a:solidFill>
            <a:schemeClr val="tx1"/>
          </a:solidFill>
          <a:latin typeface="+mn-lt"/>
        </a:defRPr>
      </a:lvl2pPr>
      <a:lvl3pPr marL="1259929" indent="-251986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900" indent="-251986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872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62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9pPr>
    </p:titleStyle>
    <p:bodyStyle>
      <a:lvl1pPr marL="377979" indent="-377979" algn="l" rtl="0" fontAlgn="base">
        <a:spcBef>
          <a:spcPct val="20000"/>
        </a:spcBef>
        <a:spcAft>
          <a:spcPct val="0"/>
        </a:spcAft>
        <a:buChar char="•"/>
        <a:defRPr sz="3527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fontAlgn="base">
        <a:spcBef>
          <a:spcPct val="20000"/>
        </a:spcBef>
        <a:spcAft>
          <a:spcPct val="0"/>
        </a:spcAft>
        <a:buChar char="–"/>
        <a:defRPr sz="3086">
          <a:solidFill>
            <a:schemeClr val="tx1"/>
          </a:solidFill>
          <a:latin typeface="+mn-lt"/>
        </a:defRPr>
      </a:lvl2pPr>
      <a:lvl3pPr marL="1259929" indent="-251986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900" indent="-251986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872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8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8" r:id="rId1"/>
    <p:sldLayoutId id="2147484779" r:id="rId2"/>
    <p:sldLayoutId id="2147484780" r:id="rId3"/>
    <p:sldLayoutId id="2147484781" r:id="rId4"/>
    <p:sldLayoutId id="2147484782" r:id="rId5"/>
    <p:sldLayoutId id="2147484783" r:id="rId6"/>
    <p:sldLayoutId id="2147484784" r:id="rId7"/>
    <p:sldLayoutId id="2147484785" r:id="rId8"/>
    <p:sldLayoutId id="2147484786" r:id="rId9"/>
    <p:sldLayoutId id="2147484787" r:id="rId10"/>
    <p:sldLayoutId id="2147484788" r:id="rId11"/>
    <p:sldLayoutId id="2147484789" r:id="rId12"/>
    <p:sldLayoutId id="2147484790" r:id="rId13"/>
    <p:sldLayoutId id="2147484791" r:id="rId14"/>
    <p:sldLayoutId id="2147484792" r:id="rId15"/>
    <p:sldLayoutId id="2147484793" r:id="rId16"/>
    <p:sldLayoutId id="2147484794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9pPr>
    </p:titleStyle>
    <p:bodyStyle>
      <a:lvl1pPr marL="377979" indent="-377979" algn="l" rtl="0" fontAlgn="base">
        <a:spcBef>
          <a:spcPct val="20000"/>
        </a:spcBef>
        <a:spcAft>
          <a:spcPct val="0"/>
        </a:spcAft>
        <a:buChar char="•"/>
        <a:defRPr sz="3527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fontAlgn="base">
        <a:spcBef>
          <a:spcPct val="20000"/>
        </a:spcBef>
        <a:spcAft>
          <a:spcPct val="0"/>
        </a:spcAft>
        <a:buChar char="–"/>
        <a:defRPr sz="3086">
          <a:solidFill>
            <a:schemeClr val="tx1"/>
          </a:solidFill>
          <a:latin typeface="+mn-lt"/>
        </a:defRPr>
      </a:lvl2pPr>
      <a:lvl3pPr marL="1259929" indent="-251986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900" indent="-251986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872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96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6" r:id="rId1"/>
    <p:sldLayoutId id="2147484867" r:id="rId2"/>
    <p:sldLayoutId id="2147484868" r:id="rId3"/>
    <p:sldLayoutId id="2147484869" r:id="rId4"/>
    <p:sldLayoutId id="2147484870" r:id="rId5"/>
    <p:sldLayoutId id="2147484871" r:id="rId6"/>
    <p:sldLayoutId id="2147484872" r:id="rId7"/>
    <p:sldLayoutId id="2147484873" r:id="rId8"/>
    <p:sldLayoutId id="2147484874" r:id="rId9"/>
    <p:sldLayoutId id="2147484875" r:id="rId10"/>
    <p:sldLayoutId id="2147484876" r:id="rId11"/>
    <p:sldLayoutId id="2147484877" r:id="rId12"/>
    <p:sldLayoutId id="2147484878" r:id="rId13"/>
    <p:sldLayoutId id="2147484879" r:id="rId14"/>
    <p:sldLayoutId id="2147484880" r:id="rId15"/>
    <p:sldLayoutId id="2147484881" r:id="rId16"/>
    <p:sldLayoutId id="2147484882" r:id="rId17"/>
    <p:sldLayoutId id="2147484883" r:id="rId18"/>
  </p:sldLayoutIdLst>
  <p:txStyles>
    <p:titleStyle>
      <a:lvl1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9pPr>
    </p:titleStyle>
    <p:bodyStyle>
      <a:lvl1pPr marL="377979" indent="-377979" algn="l" rtl="0" fontAlgn="base">
        <a:spcBef>
          <a:spcPct val="20000"/>
        </a:spcBef>
        <a:spcAft>
          <a:spcPct val="0"/>
        </a:spcAft>
        <a:buChar char="•"/>
        <a:defRPr sz="3527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fontAlgn="base">
        <a:spcBef>
          <a:spcPct val="20000"/>
        </a:spcBef>
        <a:spcAft>
          <a:spcPct val="0"/>
        </a:spcAft>
        <a:buChar char="–"/>
        <a:defRPr sz="3086">
          <a:solidFill>
            <a:schemeClr val="tx1"/>
          </a:solidFill>
          <a:latin typeface="+mn-lt"/>
        </a:defRPr>
      </a:lvl2pPr>
      <a:lvl3pPr marL="1259929" indent="-251986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900" indent="-251986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872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69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5" r:id="rId1"/>
    <p:sldLayoutId id="2147484886" r:id="rId2"/>
    <p:sldLayoutId id="2147484887" r:id="rId3"/>
    <p:sldLayoutId id="2147484888" r:id="rId4"/>
    <p:sldLayoutId id="2147484889" r:id="rId5"/>
    <p:sldLayoutId id="2147484890" r:id="rId6"/>
    <p:sldLayoutId id="2147484891" r:id="rId7"/>
    <p:sldLayoutId id="2147484892" r:id="rId8"/>
    <p:sldLayoutId id="2147484893" r:id="rId9"/>
    <p:sldLayoutId id="2147484894" r:id="rId10"/>
    <p:sldLayoutId id="2147484895" r:id="rId11"/>
    <p:sldLayoutId id="2147484896" r:id="rId12"/>
    <p:sldLayoutId id="2147484897" r:id="rId13"/>
    <p:sldLayoutId id="2147484898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9pPr>
    </p:titleStyle>
    <p:bodyStyle>
      <a:lvl1pPr marL="377979" indent="-377979" algn="l" rtl="0" fontAlgn="base">
        <a:spcBef>
          <a:spcPct val="20000"/>
        </a:spcBef>
        <a:spcAft>
          <a:spcPct val="0"/>
        </a:spcAft>
        <a:buChar char="•"/>
        <a:defRPr sz="3527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fontAlgn="base">
        <a:spcBef>
          <a:spcPct val="20000"/>
        </a:spcBef>
        <a:spcAft>
          <a:spcPct val="0"/>
        </a:spcAft>
        <a:buChar char="–"/>
        <a:defRPr sz="3086">
          <a:solidFill>
            <a:schemeClr val="tx1"/>
          </a:solidFill>
          <a:latin typeface="+mn-lt"/>
        </a:defRPr>
      </a:lvl2pPr>
      <a:lvl3pPr marL="1259929" indent="-251986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900" indent="-251986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872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84B876-3678-9743-BE06-0BC369943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43" y="402483"/>
            <a:ext cx="869453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E2B36AC-7E9C-074B-8E9E-BD7C6556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043" y="2012414"/>
            <a:ext cx="869453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A845EAF-8392-AC43-9AE1-2119D3B58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043" y="7006699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7ABF0-AD97-D94C-9162-AAD5C45FEE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6B3000D-A53A-324A-B8AA-B9655F349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9207" y="7006699"/>
            <a:ext cx="340221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4770E5A-75B7-E844-82E1-32B6F525AC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9441" y="7006699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B7D10-636F-194E-A480-D1939C3A81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0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0" r:id="rId1"/>
    <p:sldLayoutId id="2147484901" r:id="rId2"/>
    <p:sldLayoutId id="2147484902" r:id="rId3"/>
    <p:sldLayoutId id="2147484903" r:id="rId4"/>
    <p:sldLayoutId id="2147484904" r:id="rId5"/>
    <p:sldLayoutId id="2147484905" r:id="rId6"/>
    <p:sldLayoutId id="2147484906" r:id="rId7"/>
    <p:sldLayoutId id="2147484907" r:id="rId8"/>
    <p:sldLayoutId id="2147484908" r:id="rId9"/>
    <p:sldLayoutId id="2147484909" r:id="rId10"/>
    <p:sldLayoutId id="2147484910" r:id="rId11"/>
  </p:sldLayoutIdLst>
  <p:txStyles>
    <p:titleStyle>
      <a:lvl1pPr algn="l" defTabSz="756026" rtl="0" eaLnBrk="1" latinLnBrk="0" hangingPunct="1">
        <a:lnSpc>
          <a:spcPct val="90000"/>
        </a:lnSpc>
        <a:spcBef>
          <a:spcPct val="0"/>
        </a:spcBef>
        <a:buNone/>
        <a:defRPr sz="36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07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2" r:id="rId1"/>
    <p:sldLayoutId id="2147484913" r:id="rId2"/>
    <p:sldLayoutId id="2147484914" r:id="rId3"/>
    <p:sldLayoutId id="2147484915" r:id="rId4"/>
    <p:sldLayoutId id="2147484916" r:id="rId5"/>
    <p:sldLayoutId id="2147484917" r:id="rId6"/>
    <p:sldLayoutId id="2147484918" r:id="rId7"/>
    <p:sldLayoutId id="2147484919" r:id="rId8"/>
    <p:sldLayoutId id="2147484920" r:id="rId9"/>
    <p:sldLayoutId id="2147484921" r:id="rId10"/>
    <p:sldLayoutId id="2147484922" r:id="rId11"/>
    <p:sldLayoutId id="2147484923" r:id="rId12"/>
    <p:sldLayoutId id="2147484924" r:id="rId13"/>
    <p:sldLayoutId id="2147484925" r:id="rId14"/>
    <p:sldLayoutId id="2147484926" r:id="rId15"/>
    <p:sldLayoutId id="2147484927" r:id="rId16"/>
    <p:sldLayoutId id="2147484928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9pPr>
    </p:titleStyle>
    <p:bodyStyle>
      <a:lvl1pPr marL="377979" indent="-377979" algn="l" rtl="0" fontAlgn="base">
        <a:spcBef>
          <a:spcPct val="20000"/>
        </a:spcBef>
        <a:spcAft>
          <a:spcPct val="0"/>
        </a:spcAft>
        <a:buChar char="•"/>
        <a:defRPr sz="3527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fontAlgn="base">
        <a:spcBef>
          <a:spcPct val="20000"/>
        </a:spcBef>
        <a:spcAft>
          <a:spcPct val="0"/>
        </a:spcAft>
        <a:buChar char="–"/>
        <a:defRPr sz="3086">
          <a:solidFill>
            <a:schemeClr val="tx1"/>
          </a:solidFill>
          <a:latin typeface="+mn-lt"/>
        </a:defRPr>
      </a:lvl2pPr>
      <a:lvl3pPr marL="1259929" indent="-251986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900" indent="-251986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872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998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0" r:id="rId1"/>
    <p:sldLayoutId id="2147484931" r:id="rId2"/>
    <p:sldLayoutId id="2147484932" r:id="rId3"/>
    <p:sldLayoutId id="2147484933" r:id="rId4"/>
    <p:sldLayoutId id="2147484934" r:id="rId5"/>
    <p:sldLayoutId id="2147484935" r:id="rId6"/>
    <p:sldLayoutId id="2147484936" r:id="rId7"/>
    <p:sldLayoutId id="2147484937" r:id="rId8"/>
    <p:sldLayoutId id="2147484938" r:id="rId9"/>
    <p:sldLayoutId id="2147484939" r:id="rId10"/>
    <p:sldLayoutId id="2147484940" r:id="rId11"/>
    <p:sldLayoutId id="2147484941" r:id="rId12"/>
    <p:sldLayoutId id="2147484942" r:id="rId13"/>
    <p:sldLayoutId id="2147484943" r:id="rId14"/>
    <p:sldLayoutId id="2147484944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9pPr>
    </p:titleStyle>
    <p:bodyStyle>
      <a:lvl1pPr marL="377979" indent="-377979" algn="l" rtl="0" fontAlgn="base">
        <a:spcBef>
          <a:spcPct val="20000"/>
        </a:spcBef>
        <a:spcAft>
          <a:spcPct val="0"/>
        </a:spcAft>
        <a:buChar char="•"/>
        <a:defRPr sz="3527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fontAlgn="base">
        <a:spcBef>
          <a:spcPct val="20000"/>
        </a:spcBef>
        <a:spcAft>
          <a:spcPct val="0"/>
        </a:spcAft>
        <a:buChar char="–"/>
        <a:defRPr sz="3086">
          <a:solidFill>
            <a:schemeClr val="tx1"/>
          </a:solidFill>
          <a:latin typeface="+mn-lt"/>
        </a:defRPr>
      </a:lvl2pPr>
      <a:lvl3pPr marL="1259929" indent="-251986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900" indent="-251986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872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8062" y="167993"/>
            <a:ext cx="9072563" cy="1259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763925"/>
            <a:ext cx="9072563" cy="4989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031" y="7006699"/>
            <a:ext cx="235214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0397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214" y="7006699"/>
            <a:ext cx="319219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03972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03972"/>
            <a:fld id="{2CAACEC7-736A-2446-88C8-E6FD51228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03972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2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6" r:id="rId1"/>
    <p:sldLayoutId id="2147484947" r:id="rId2"/>
    <p:sldLayoutId id="2147484948" r:id="rId3"/>
    <p:sldLayoutId id="2147484949" r:id="rId4"/>
    <p:sldLayoutId id="2147484950" r:id="rId5"/>
    <p:sldLayoutId id="2147484951" r:id="rId6"/>
    <p:sldLayoutId id="2147484952" r:id="rId7"/>
    <p:sldLayoutId id="2147484953" r:id="rId8"/>
    <p:sldLayoutId id="2147484954" r:id="rId9"/>
    <p:sldLayoutId id="2147484955" r:id="rId10"/>
    <p:sldLayoutId id="2147484956" r:id="rId11"/>
    <p:sldLayoutId id="2147484957" r:id="rId12"/>
  </p:sldLayoutIdLst>
  <p:hf sldNum="0" hdr="0" ftr="0" dt="0"/>
  <p:txStyles>
    <p:titleStyle>
      <a:lvl1pPr algn="ctr" defTabSz="503972" rtl="0" eaLnBrk="1" latinLnBrk="0" hangingPunct="1"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79" indent="-377979" algn="l" defTabSz="503972" rtl="0" eaLnBrk="1" latinLnBrk="0" hangingPunct="1">
        <a:spcBef>
          <a:spcPct val="20000"/>
        </a:spcBef>
        <a:buFont typeface="Arial"/>
        <a:buChar char="•"/>
        <a:defRPr sz="3527" kern="1200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defTabSz="503972" rtl="0" eaLnBrk="1" latinLnBrk="0" hangingPunct="1">
        <a:spcBef>
          <a:spcPct val="20000"/>
        </a:spcBef>
        <a:buFont typeface="Arial"/>
        <a:buChar char="–"/>
        <a:defRPr sz="308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503972" rtl="0" eaLnBrk="1" latinLnBrk="0" hangingPunct="1">
        <a:spcBef>
          <a:spcPct val="20000"/>
        </a:spcBef>
        <a:buFont typeface="Arial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503972" rtl="0" eaLnBrk="1" latinLnBrk="0" hangingPunct="1">
        <a:spcBef>
          <a:spcPct val="20000"/>
        </a:spcBef>
        <a:buFont typeface="Arial"/>
        <a:buChar char="–"/>
        <a:defRPr sz="2205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503972" rtl="0" eaLnBrk="1" latinLnBrk="0" hangingPunct="1">
        <a:spcBef>
          <a:spcPct val="20000"/>
        </a:spcBef>
        <a:buFont typeface="Arial"/>
        <a:buChar char="»"/>
        <a:defRPr sz="2205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05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9" r:id="rId1"/>
    <p:sldLayoutId id="2147484960" r:id="rId2"/>
    <p:sldLayoutId id="2147484961" r:id="rId3"/>
    <p:sldLayoutId id="2147484962" r:id="rId4"/>
    <p:sldLayoutId id="2147484963" r:id="rId5"/>
    <p:sldLayoutId id="2147484964" r:id="rId6"/>
    <p:sldLayoutId id="2147484965" r:id="rId7"/>
    <p:sldLayoutId id="2147484966" r:id="rId8"/>
    <p:sldLayoutId id="2147484967" r:id="rId9"/>
    <p:sldLayoutId id="2147484968" r:id="rId10"/>
    <p:sldLayoutId id="2147484969" r:id="rId11"/>
    <p:sldLayoutId id="2147484970" r:id="rId12"/>
    <p:sldLayoutId id="2147484971" r:id="rId13"/>
    <p:sldLayoutId id="2147484972" r:id="rId14"/>
    <p:sldLayoutId id="2147484973" r:id="rId15"/>
    <p:sldLayoutId id="2147484974" r:id="rId16"/>
    <p:sldLayoutId id="2147484975" r:id="rId17"/>
    <p:sldLayoutId id="2147484976" r:id="rId18"/>
  </p:sldLayoutIdLst>
  <p:txStyles>
    <p:titleStyle>
      <a:lvl1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9pPr>
    </p:titleStyle>
    <p:bodyStyle>
      <a:lvl1pPr marL="377979" indent="-377979" algn="l" rtl="0" fontAlgn="base">
        <a:spcBef>
          <a:spcPct val="20000"/>
        </a:spcBef>
        <a:spcAft>
          <a:spcPct val="0"/>
        </a:spcAft>
        <a:buChar char="•"/>
        <a:defRPr sz="3527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fontAlgn="base">
        <a:spcBef>
          <a:spcPct val="20000"/>
        </a:spcBef>
        <a:spcAft>
          <a:spcPct val="0"/>
        </a:spcAft>
        <a:buChar char="–"/>
        <a:defRPr sz="3086">
          <a:solidFill>
            <a:schemeClr val="tx1"/>
          </a:solidFill>
          <a:latin typeface="+mn-lt"/>
        </a:defRPr>
      </a:lvl2pPr>
      <a:lvl3pPr marL="1259929" indent="-251986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900" indent="-251986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872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45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8" r:id="rId1"/>
    <p:sldLayoutId id="2147484979" r:id="rId2"/>
    <p:sldLayoutId id="2147484980" r:id="rId3"/>
    <p:sldLayoutId id="2147484981" r:id="rId4"/>
    <p:sldLayoutId id="2147484982" r:id="rId5"/>
    <p:sldLayoutId id="2147484983" r:id="rId6"/>
    <p:sldLayoutId id="2147484984" r:id="rId7"/>
    <p:sldLayoutId id="2147484985" r:id="rId8"/>
    <p:sldLayoutId id="2147484986" r:id="rId9"/>
    <p:sldLayoutId id="2147484987" r:id="rId10"/>
    <p:sldLayoutId id="2147484988" r:id="rId11"/>
    <p:sldLayoutId id="2147484989" r:id="rId12"/>
    <p:sldLayoutId id="2147484990" r:id="rId13"/>
    <p:sldLayoutId id="2147484991" r:id="rId14"/>
    <p:sldLayoutId id="2147484992" r:id="rId15"/>
    <p:sldLayoutId id="2147484993" r:id="rId16"/>
    <p:sldLayoutId id="2147484994" r:id="rId17"/>
    <p:sldLayoutId id="2147484995" r:id="rId18"/>
    <p:sldLayoutId id="2147484996" r:id="rId19"/>
    <p:sldLayoutId id="2147484997" r:id="rId20"/>
  </p:sldLayoutIdLst>
  <p:txStyles>
    <p:titleStyle>
      <a:lvl1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9pPr>
    </p:titleStyle>
    <p:bodyStyle>
      <a:lvl1pPr marL="377979" indent="-377979" algn="l" rtl="0" fontAlgn="base">
        <a:spcBef>
          <a:spcPct val="20000"/>
        </a:spcBef>
        <a:spcAft>
          <a:spcPct val="0"/>
        </a:spcAft>
        <a:buChar char="•"/>
        <a:defRPr sz="3527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fontAlgn="base">
        <a:spcBef>
          <a:spcPct val="20000"/>
        </a:spcBef>
        <a:spcAft>
          <a:spcPct val="0"/>
        </a:spcAft>
        <a:buChar char="–"/>
        <a:defRPr sz="3086">
          <a:solidFill>
            <a:schemeClr val="tx1"/>
          </a:solidFill>
          <a:latin typeface="+mn-lt"/>
        </a:defRPr>
      </a:lvl2pPr>
      <a:lvl3pPr marL="1259929" indent="-251986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900" indent="-251986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872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5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9" r:id="rId1"/>
    <p:sldLayoutId id="2147485000" r:id="rId2"/>
    <p:sldLayoutId id="2147485001" r:id="rId3"/>
    <p:sldLayoutId id="2147485002" r:id="rId4"/>
    <p:sldLayoutId id="2147485003" r:id="rId5"/>
    <p:sldLayoutId id="2147485004" r:id="rId6"/>
    <p:sldLayoutId id="2147485005" r:id="rId7"/>
    <p:sldLayoutId id="2147485006" r:id="rId8"/>
    <p:sldLayoutId id="2147485007" r:id="rId9"/>
    <p:sldLayoutId id="2147485008" r:id="rId10"/>
    <p:sldLayoutId id="2147485009" r:id="rId11"/>
    <p:sldLayoutId id="2147485010" r:id="rId12"/>
    <p:sldLayoutId id="2147485011" r:id="rId13"/>
    <p:sldLayoutId id="2147485012" r:id="rId14"/>
    <p:sldLayoutId id="2147485013" r:id="rId15"/>
    <p:sldLayoutId id="2147485014" r:id="rId16"/>
    <p:sldLayoutId id="2147485015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5pPr>
      <a:lvl6pPr marL="503920"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6pPr>
      <a:lvl7pPr marL="1007838"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7pPr>
      <a:lvl8pPr marL="1511758"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8pPr>
      <a:lvl9pPr marL="2015677"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9pPr>
    </p:titleStyle>
    <p:bodyStyle>
      <a:lvl1pPr marL="377940" indent="-377940" algn="l" rtl="0" fontAlgn="base">
        <a:spcBef>
          <a:spcPct val="20000"/>
        </a:spcBef>
        <a:spcAft>
          <a:spcPct val="0"/>
        </a:spcAft>
        <a:buChar char="•"/>
        <a:defRPr sz="3526">
          <a:solidFill>
            <a:schemeClr val="tx1"/>
          </a:solidFill>
          <a:latin typeface="+mn-lt"/>
          <a:ea typeface="+mn-ea"/>
          <a:cs typeface="+mn-cs"/>
        </a:defRPr>
      </a:lvl1pPr>
      <a:lvl2pPr marL="818869" indent="-314949" algn="l" rtl="0" fontAlgn="base">
        <a:spcBef>
          <a:spcPct val="20000"/>
        </a:spcBef>
        <a:spcAft>
          <a:spcPct val="0"/>
        </a:spcAft>
        <a:buChar char="–"/>
        <a:defRPr sz="3085">
          <a:solidFill>
            <a:schemeClr val="tx1"/>
          </a:solidFill>
          <a:latin typeface="+mn-lt"/>
        </a:defRPr>
      </a:lvl2pPr>
      <a:lvl3pPr marL="1259799" indent="-251960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717" indent="-251960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637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557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476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395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314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20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838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758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677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597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515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435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354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14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</p:sldLayoutIdLst>
  <p:txStyles>
    <p:titleStyle>
      <a:lvl1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9pPr>
    </p:titleStyle>
    <p:bodyStyle>
      <a:lvl1pPr marL="377979" indent="-377979" algn="l" rtl="0" fontAlgn="base">
        <a:spcBef>
          <a:spcPct val="20000"/>
        </a:spcBef>
        <a:spcAft>
          <a:spcPct val="0"/>
        </a:spcAft>
        <a:buChar char="•"/>
        <a:defRPr sz="3527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fontAlgn="base">
        <a:spcBef>
          <a:spcPct val="20000"/>
        </a:spcBef>
        <a:spcAft>
          <a:spcPct val="0"/>
        </a:spcAft>
        <a:buChar char="–"/>
        <a:defRPr sz="3086">
          <a:solidFill>
            <a:schemeClr val="tx1"/>
          </a:solidFill>
          <a:latin typeface="+mn-lt"/>
        </a:defRPr>
      </a:lvl2pPr>
      <a:lvl3pPr marL="1259929" indent="-251986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900" indent="-251986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872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14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7" r:id="rId1"/>
    <p:sldLayoutId id="2147485018" r:id="rId2"/>
    <p:sldLayoutId id="2147485019" r:id="rId3"/>
    <p:sldLayoutId id="2147485020" r:id="rId4"/>
    <p:sldLayoutId id="2147485021" r:id="rId5"/>
    <p:sldLayoutId id="2147485022" r:id="rId6"/>
    <p:sldLayoutId id="2147485023" r:id="rId7"/>
    <p:sldLayoutId id="2147485024" r:id="rId8"/>
    <p:sldLayoutId id="2147485025" r:id="rId9"/>
    <p:sldLayoutId id="2147485026" r:id="rId10"/>
    <p:sldLayoutId id="2147485027" r:id="rId11"/>
    <p:sldLayoutId id="2147485028" r:id="rId12"/>
    <p:sldLayoutId id="2147485029" r:id="rId13"/>
    <p:sldLayoutId id="2147485030" r:id="rId14"/>
    <p:sldLayoutId id="2147485031" r:id="rId15"/>
    <p:sldLayoutId id="2147485032" r:id="rId16"/>
    <p:sldLayoutId id="2147485033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5pPr>
      <a:lvl6pPr marL="503920"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6pPr>
      <a:lvl7pPr marL="1007838"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7pPr>
      <a:lvl8pPr marL="1511758"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8pPr>
      <a:lvl9pPr marL="2015677"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9pPr>
    </p:titleStyle>
    <p:bodyStyle>
      <a:lvl1pPr marL="377940" indent="-377940" algn="l" rtl="0" fontAlgn="base">
        <a:spcBef>
          <a:spcPct val="20000"/>
        </a:spcBef>
        <a:spcAft>
          <a:spcPct val="0"/>
        </a:spcAft>
        <a:buChar char="•"/>
        <a:defRPr sz="3526">
          <a:solidFill>
            <a:schemeClr val="tx1"/>
          </a:solidFill>
          <a:latin typeface="+mn-lt"/>
          <a:ea typeface="+mn-ea"/>
          <a:cs typeface="+mn-cs"/>
        </a:defRPr>
      </a:lvl1pPr>
      <a:lvl2pPr marL="818869" indent="-314949" algn="l" rtl="0" fontAlgn="base">
        <a:spcBef>
          <a:spcPct val="20000"/>
        </a:spcBef>
        <a:spcAft>
          <a:spcPct val="0"/>
        </a:spcAft>
        <a:buChar char="–"/>
        <a:defRPr sz="3085">
          <a:solidFill>
            <a:schemeClr val="tx1"/>
          </a:solidFill>
          <a:latin typeface="+mn-lt"/>
        </a:defRPr>
      </a:lvl2pPr>
      <a:lvl3pPr marL="1259799" indent="-251960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717" indent="-251960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637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557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476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395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314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20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838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758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677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597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515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435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354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22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5" r:id="rId1"/>
    <p:sldLayoutId id="2147485036" r:id="rId2"/>
    <p:sldLayoutId id="2147485037" r:id="rId3"/>
    <p:sldLayoutId id="2147485038" r:id="rId4"/>
    <p:sldLayoutId id="2147485039" r:id="rId5"/>
    <p:sldLayoutId id="2147485040" r:id="rId6"/>
    <p:sldLayoutId id="2147485041" r:id="rId7"/>
    <p:sldLayoutId id="2147485042" r:id="rId8"/>
    <p:sldLayoutId id="2147485043" r:id="rId9"/>
    <p:sldLayoutId id="2147485044" r:id="rId10"/>
    <p:sldLayoutId id="2147485045" r:id="rId11"/>
    <p:sldLayoutId id="2147485046" r:id="rId12"/>
    <p:sldLayoutId id="2147485047" r:id="rId13"/>
    <p:sldLayoutId id="2147485048" r:id="rId14"/>
    <p:sldLayoutId id="2147485049" r:id="rId15"/>
    <p:sldLayoutId id="2147485050" r:id="rId16"/>
    <p:sldLayoutId id="2147485051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9pPr>
    </p:titleStyle>
    <p:bodyStyle>
      <a:lvl1pPr marL="377979" indent="-377979" algn="l" rtl="0" fontAlgn="base">
        <a:spcBef>
          <a:spcPct val="20000"/>
        </a:spcBef>
        <a:spcAft>
          <a:spcPct val="0"/>
        </a:spcAft>
        <a:buChar char="•"/>
        <a:defRPr sz="3527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fontAlgn="base">
        <a:spcBef>
          <a:spcPct val="20000"/>
        </a:spcBef>
        <a:spcAft>
          <a:spcPct val="0"/>
        </a:spcAft>
        <a:buChar char="–"/>
        <a:defRPr sz="3086">
          <a:solidFill>
            <a:schemeClr val="tx1"/>
          </a:solidFill>
          <a:latin typeface="+mn-lt"/>
        </a:defRPr>
      </a:lvl2pPr>
      <a:lvl3pPr marL="1259929" indent="-251986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900" indent="-251986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872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4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3" r:id="rId1"/>
    <p:sldLayoutId id="2147485054" r:id="rId2"/>
    <p:sldLayoutId id="2147485055" r:id="rId3"/>
    <p:sldLayoutId id="2147485056" r:id="rId4"/>
    <p:sldLayoutId id="2147485057" r:id="rId5"/>
    <p:sldLayoutId id="2147485058" r:id="rId6"/>
    <p:sldLayoutId id="2147485059" r:id="rId7"/>
    <p:sldLayoutId id="2147485060" r:id="rId8"/>
    <p:sldLayoutId id="2147485061" r:id="rId9"/>
    <p:sldLayoutId id="2147485062" r:id="rId10"/>
    <p:sldLayoutId id="2147485063" r:id="rId11"/>
    <p:sldLayoutId id="2147485064" r:id="rId12"/>
    <p:sldLayoutId id="2147485065" r:id="rId13"/>
    <p:sldLayoutId id="2147485066" r:id="rId14"/>
    <p:sldLayoutId id="2147485067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9pPr>
    </p:titleStyle>
    <p:bodyStyle>
      <a:lvl1pPr marL="377979" indent="-377979" algn="l" rtl="0" fontAlgn="base">
        <a:spcBef>
          <a:spcPct val="20000"/>
        </a:spcBef>
        <a:spcAft>
          <a:spcPct val="0"/>
        </a:spcAft>
        <a:buChar char="•"/>
        <a:defRPr sz="3527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fontAlgn="base">
        <a:spcBef>
          <a:spcPct val="20000"/>
        </a:spcBef>
        <a:spcAft>
          <a:spcPct val="0"/>
        </a:spcAft>
        <a:buChar char="–"/>
        <a:defRPr sz="3086">
          <a:solidFill>
            <a:schemeClr val="tx1"/>
          </a:solidFill>
          <a:latin typeface="+mn-lt"/>
        </a:defRPr>
      </a:lvl2pPr>
      <a:lvl3pPr marL="1259929" indent="-251986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900" indent="-251986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872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6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9" r:id="rId1"/>
    <p:sldLayoutId id="2147485070" r:id="rId2"/>
    <p:sldLayoutId id="2147485071" r:id="rId3"/>
    <p:sldLayoutId id="2147485072" r:id="rId4"/>
    <p:sldLayoutId id="2147485073" r:id="rId5"/>
    <p:sldLayoutId id="2147485074" r:id="rId6"/>
    <p:sldLayoutId id="2147485075" r:id="rId7"/>
    <p:sldLayoutId id="2147485076" r:id="rId8"/>
    <p:sldLayoutId id="2147485077" r:id="rId9"/>
    <p:sldLayoutId id="2147485078" r:id="rId10"/>
    <p:sldLayoutId id="2147485079" r:id="rId11"/>
    <p:sldLayoutId id="2147485080" r:id="rId12"/>
    <p:sldLayoutId id="2147485081" r:id="rId13"/>
    <p:sldLayoutId id="2147485082" r:id="rId14"/>
    <p:sldLayoutId id="2147485083" r:id="rId15"/>
    <p:sldLayoutId id="2147485084" r:id="rId16"/>
    <p:sldLayoutId id="2147485085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9pPr>
    </p:titleStyle>
    <p:bodyStyle>
      <a:lvl1pPr marL="377979" indent="-377979" algn="l" rtl="0" fontAlgn="base">
        <a:spcBef>
          <a:spcPct val="20000"/>
        </a:spcBef>
        <a:spcAft>
          <a:spcPct val="0"/>
        </a:spcAft>
        <a:buChar char="•"/>
        <a:defRPr sz="3527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fontAlgn="base">
        <a:spcBef>
          <a:spcPct val="20000"/>
        </a:spcBef>
        <a:spcAft>
          <a:spcPct val="0"/>
        </a:spcAft>
        <a:buChar char="–"/>
        <a:defRPr sz="3086">
          <a:solidFill>
            <a:schemeClr val="tx1"/>
          </a:solidFill>
          <a:latin typeface="+mn-lt"/>
        </a:defRPr>
      </a:lvl2pPr>
      <a:lvl3pPr marL="1259929" indent="-251986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900" indent="-251986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872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31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7" r:id="rId1"/>
    <p:sldLayoutId id="2147485088" r:id="rId2"/>
    <p:sldLayoutId id="2147485089" r:id="rId3"/>
    <p:sldLayoutId id="2147485090" r:id="rId4"/>
    <p:sldLayoutId id="2147485091" r:id="rId5"/>
    <p:sldLayoutId id="2147485092" r:id="rId6"/>
    <p:sldLayoutId id="2147485093" r:id="rId7"/>
    <p:sldLayoutId id="2147485094" r:id="rId8"/>
    <p:sldLayoutId id="2147485095" r:id="rId9"/>
    <p:sldLayoutId id="2147485096" r:id="rId10"/>
    <p:sldLayoutId id="2147485097" r:id="rId11"/>
    <p:sldLayoutId id="2147485098" r:id="rId12"/>
    <p:sldLayoutId id="2147485099" r:id="rId13"/>
    <p:sldLayoutId id="2147485100" r:id="rId14"/>
    <p:sldLayoutId id="2147485101" r:id="rId15"/>
    <p:sldLayoutId id="2147485102" r:id="rId16"/>
    <p:sldLayoutId id="2147485103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9pPr>
    </p:titleStyle>
    <p:bodyStyle>
      <a:lvl1pPr marL="377979" indent="-377979" algn="l" rtl="0" fontAlgn="base">
        <a:spcBef>
          <a:spcPct val="20000"/>
        </a:spcBef>
        <a:spcAft>
          <a:spcPct val="0"/>
        </a:spcAft>
        <a:buChar char="•"/>
        <a:defRPr sz="3527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fontAlgn="base">
        <a:spcBef>
          <a:spcPct val="20000"/>
        </a:spcBef>
        <a:spcAft>
          <a:spcPct val="0"/>
        </a:spcAft>
        <a:buChar char="–"/>
        <a:defRPr sz="3086">
          <a:solidFill>
            <a:schemeClr val="tx1"/>
          </a:solidFill>
          <a:latin typeface="+mn-lt"/>
        </a:defRPr>
      </a:lvl2pPr>
      <a:lvl3pPr marL="1259929" indent="-251986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900" indent="-251986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872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0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5" r:id="rId1"/>
    <p:sldLayoutId id="2147485106" r:id="rId2"/>
    <p:sldLayoutId id="2147485107" r:id="rId3"/>
    <p:sldLayoutId id="2147485108" r:id="rId4"/>
    <p:sldLayoutId id="2147485109" r:id="rId5"/>
    <p:sldLayoutId id="2147485110" r:id="rId6"/>
    <p:sldLayoutId id="2147485111" r:id="rId7"/>
    <p:sldLayoutId id="2147485112" r:id="rId8"/>
    <p:sldLayoutId id="2147485113" r:id="rId9"/>
    <p:sldLayoutId id="2147485114" r:id="rId10"/>
    <p:sldLayoutId id="2147485115" r:id="rId11"/>
    <p:sldLayoutId id="2147485116" r:id="rId12"/>
    <p:sldLayoutId id="2147485117" r:id="rId13"/>
    <p:sldLayoutId id="2147485118" r:id="rId14"/>
    <p:sldLayoutId id="2147485119" r:id="rId15"/>
    <p:sldLayoutId id="2147485120" r:id="rId16"/>
    <p:sldLayoutId id="2147485121" r:id="rId17"/>
    <p:sldLayoutId id="2147485122" r:id="rId18"/>
    <p:sldLayoutId id="2147485123" r:id="rId19"/>
    <p:sldLayoutId id="2147485124" r:id="rId20"/>
    <p:sldLayoutId id="2147485125" r:id="rId21"/>
    <p:sldLayoutId id="2147485126" r:id="rId22"/>
  </p:sldLayoutIdLst>
  <p:txStyles>
    <p:titleStyle>
      <a:lvl1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9pPr>
    </p:titleStyle>
    <p:bodyStyle>
      <a:lvl1pPr marL="377979" indent="-377979" algn="l" rtl="0" fontAlgn="base">
        <a:spcBef>
          <a:spcPct val="20000"/>
        </a:spcBef>
        <a:spcAft>
          <a:spcPct val="0"/>
        </a:spcAft>
        <a:buChar char="•"/>
        <a:defRPr sz="3527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fontAlgn="base">
        <a:spcBef>
          <a:spcPct val="20000"/>
        </a:spcBef>
        <a:spcAft>
          <a:spcPct val="0"/>
        </a:spcAft>
        <a:buChar char="–"/>
        <a:defRPr sz="3086">
          <a:solidFill>
            <a:schemeClr val="tx1"/>
          </a:solidFill>
          <a:latin typeface="+mn-lt"/>
        </a:defRPr>
      </a:lvl2pPr>
      <a:lvl3pPr marL="1259929" indent="-251986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900" indent="-251986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872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53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8" r:id="rId1"/>
    <p:sldLayoutId id="2147485129" r:id="rId2"/>
    <p:sldLayoutId id="2147485130" r:id="rId3"/>
    <p:sldLayoutId id="2147485131" r:id="rId4"/>
    <p:sldLayoutId id="2147485132" r:id="rId5"/>
    <p:sldLayoutId id="2147485133" r:id="rId6"/>
    <p:sldLayoutId id="2147485134" r:id="rId7"/>
    <p:sldLayoutId id="2147485135" r:id="rId8"/>
    <p:sldLayoutId id="2147485136" r:id="rId9"/>
    <p:sldLayoutId id="2147485137" r:id="rId10"/>
    <p:sldLayoutId id="2147485138" r:id="rId11"/>
    <p:sldLayoutId id="2147485139" r:id="rId12"/>
    <p:sldLayoutId id="2147485140" r:id="rId13"/>
    <p:sldLayoutId id="2147485141" r:id="rId14"/>
    <p:sldLayoutId id="2147485142" r:id="rId15"/>
    <p:sldLayoutId id="2147485143" r:id="rId16"/>
  </p:sldLayoutIdLst>
  <p:txStyles>
    <p:titleStyle>
      <a:lvl1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9pPr>
    </p:titleStyle>
    <p:bodyStyle>
      <a:lvl1pPr marL="377979" indent="-377979" algn="l" rtl="0" fontAlgn="base">
        <a:spcBef>
          <a:spcPct val="20000"/>
        </a:spcBef>
        <a:spcAft>
          <a:spcPct val="0"/>
        </a:spcAft>
        <a:buChar char="•"/>
        <a:defRPr sz="3527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fontAlgn="base">
        <a:spcBef>
          <a:spcPct val="20000"/>
        </a:spcBef>
        <a:spcAft>
          <a:spcPct val="0"/>
        </a:spcAft>
        <a:buChar char="–"/>
        <a:defRPr sz="3086">
          <a:solidFill>
            <a:schemeClr val="tx1"/>
          </a:solidFill>
          <a:latin typeface="+mn-lt"/>
        </a:defRPr>
      </a:lvl2pPr>
      <a:lvl3pPr marL="1259929" indent="-251986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900" indent="-251986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872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7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5" r:id="rId1"/>
    <p:sldLayoutId id="2147485146" r:id="rId2"/>
    <p:sldLayoutId id="2147485147" r:id="rId3"/>
    <p:sldLayoutId id="2147485148" r:id="rId4"/>
    <p:sldLayoutId id="2147485149" r:id="rId5"/>
    <p:sldLayoutId id="2147485150" r:id="rId6"/>
    <p:sldLayoutId id="2147485151" r:id="rId7"/>
    <p:sldLayoutId id="2147485152" r:id="rId8"/>
    <p:sldLayoutId id="2147485153" r:id="rId9"/>
    <p:sldLayoutId id="2147485154" r:id="rId10"/>
    <p:sldLayoutId id="2147485155" r:id="rId11"/>
    <p:sldLayoutId id="2147485156" r:id="rId12"/>
    <p:sldLayoutId id="2147485157" r:id="rId13"/>
    <p:sldLayoutId id="2147485158" r:id="rId14"/>
    <p:sldLayoutId id="2147485159" r:id="rId15"/>
    <p:sldLayoutId id="2147485160" r:id="rId16"/>
    <p:sldLayoutId id="2147485161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5pPr>
      <a:lvl6pPr marL="503920"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6pPr>
      <a:lvl7pPr marL="1007838"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7pPr>
      <a:lvl8pPr marL="1511758"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8pPr>
      <a:lvl9pPr marL="2015677"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9pPr>
    </p:titleStyle>
    <p:bodyStyle>
      <a:lvl1pPr marL="377940" indent="-377940" algn="l" rtl="0" fontAlgn="base">
        <a:spcBef>
          <a:spcPct val="20000"/>
        </a:spcBef>
        <a:spcAft>
          <a:spcPct val="0"/>
        </a:spcAft>
        <a:buChar char="•"/>
        <a:defRPr sz="3526">
          <a:solidFill>
            <a:schemeClr val="tx1"/>
          </a:solidFill>
          <a:latin typeface="+mn-lt"/>
          <a:ea typeface="+mn-ea"/>
          <a:cs typeface="+mn-cs"/>
        </a:defRPr>
      </a:lvl1pPr>
      <a:lvl2pPr marL="818869" indent="-314949" algn="l" rtl="0" fontAlgn="base">
        <a:spcBef>
          <a:spcPct val="20000"/>
        </a:spcBef>
        <a:spcAft>
          <a:spcPct val="0"/>
        </a:spcAft>
        <a:buChar char="–"/>
        <a:defRPr sz="3085">
          <a:solidFill>
            <a:schemeClr val="tx1"/>
          </a:solidFill>
          <a:latin typeface="+mn-lt"/>
        </a:defRPr>
      </a:lvl2pPr>
      <a:lvl3pPr marL="1259799" indent="-251960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717" indent="-251960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637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557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476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395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314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20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838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758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677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597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515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435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354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3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2" r:id="rId1"/>
    <p:sldLayoutId id="2147485183" r:id="rId2"/>
    <p:sldLayoutId id="2147485184" r:id="rId3"/>
    <p:sldLayoutId id="2147485185" r:id="rId4"/>
    <p:sldLayoutId id="2147485186" r:id="rId5"/>
    <p:sldLayoutId id="2147485187" r:id="rId6"/>
    <p:sldLayoutId id="2147485188" r:id="rId7"/>
    <p:sldLayoutId id="2147485189" r:id="rId8"/>
    <p:sldLayoutId id="2147485190" r:id="rId9"/>
    <p:sldLayoutId id="2147485191" r:id="rId10"/>
    <p:sldLayoutId id="2147485192" r:id="rId11"/>
    <p:sldLayoutId id="2147485193" r:id="rId12"/>
    <p:sldLayoutId id="2147485194" r:id="rId13"/>
    <p:sldLayoutId id="2147485195" r:id="rId14"/>
    <p:sldLayoutId id="2147485196" r:id="rId15"/>
    <p:sldLayoutId id="2147485197" r:id="rId16"/>
    <p:sldLayoutId id="2147485198" r:id="rId17"/>
    <p:sldLayoutId id="2147485199" r:id="rId18"/>
    <p:sldLayoutId id="2147485200" r:id="rId19"/>
    <p:sldLayoutId id="2147485201" r:id="rId20"/>
  </p:sldLayoutIdLst>
  <p:txStyles>
    <p:titleStyle>
      <a:lvl1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9pPr>
    </p:titleStyle>
    <p:bodyStyle>
      <a:lvl1pPr marL="377979" indent="-377979" algn="l" rtl="0" fontAlgn="base">
        <a:spcBef>
          <a:spcPct val="20000"/>
        </a:spcBef>
        <a:spcAft>
          <a:spcPct val="0"/>
        </a:spcAft>
        <a:buChar char="•"/>
        <a:defRPr sz="3527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fontAlgn="base">
        <a:spcBef>
          <a:spcPct val="20000"/>
        </a:spcBef>
        <a:spcAft>
          <a:spcPct val="0"/>
        </a:spcAft>
        <a:buChar char="–"/>
        <a:defRPr sz="3086">
          <a:solidFill>
            <a:schemeClr val="tx1"/>
          </a:solidFill>
          <a:latin typeface="+mn-lt"/>
        </a:defRPr>
      </a:lvl2pPr>
      <a:lvl3pPr marL="1259929" indent="-251986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900" indent="-251986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872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54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  <p:sldLayoutId id="2147483887" r:id="rId15"/>
    <p:sldLayoutId id="2147483889" r:id="rId16"/>
    <p:sldLayoutId id="2147483890" r:id="rId17"/>
    <p:sldLayoutId id="2147483891" r:id="rId18"/>
    <p:sldLayoutId id="2147483892" r:id="rId19"/>
  </p:sldLayoutIdLst>
  <p:txStyles>
    <p:titleStyle>
      <a:lvl1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9pPr>
    </p:titleStyle>
    <p:bodyStyle>
      <a:lvl1pPr marL="377979" indent="-377979" algn="l" rtl="0" fontAlgn="base">
        <a:spcBef>
          <a:spcPct val="20000"/>
        </a:spcBef>
        <a:spcAft>
          <a:spcPct val="0"/>
        </a:spcAft>
        <a:buChar char="•"/>
        <a:defRPr sz="3527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fontAlgn="base">
        <a:spcBef>
          <a:spcPct val="20000"/>
        </a:spcBef>
        <a:spcAft>
          <a:spcPct val="0"/>
        </a:spcAft>
        <a:buChar char="–"/>
        <a:defRPr sz="3086">
          <a:solidFill>
            <a:schemeClr val="tx1"/>
          </a:solidFill>
          <a:latin typeface="+mn-lt"/>
        </a:defRPr>
      </a:lvl2pPr>
      <a:lvl3pPr marL="1259929" indent="-251986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900" indent="-251986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872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6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30" r:id="rId15"/>
    <p:sldLayoutId id="2147483931" r:id="rId16"/>
    <p:sldLayoutId id="2147483932" r:id="rId17"/>
    <p:sldLayoutId id="2147483933" r:id="rId18"/>
    <p:sldLayoutId id="2147483934" r:id="rId19"/>
  </p:sldLayoutIdLst>
  <p:txStyles>
    <p:titleStyle>
      <a:lvl1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9pPr>
    </p:titleStyle>
    <p:bodyStyle>
      <a:lvl1pPr marL="377979" indent="-377979" algn="l" rtl="0" fontAlgn="base">
        <a:spcBef>
          <a:spcPct val="20000"/>
        </a:spcBef>
        <a:spcAft>
          <a:spcPct val="0"/>
        </a:spcAft>
        <a:buChar char="•"/>
        <a:defRPr sz="3527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fontAlgn="base">
        <a:spcBef>
          <a:spcPct val="20000"/>
        </a:spcBef>
        <a:spcAft>
          <a:spcPct val="0"/>
        </a:spcAft>
        <a:buChar char="–"/>
        <a:defRPr sz="3086">
          <a:solidFill>
            <a:schemeClr val="tx1"/>
          </a:solidFill>
          <a:latin typeface="+mn-lt"/>
        </a:defRPr>
      </a:lvl2pPr>
      <a:lvl3pPr marL="1259929" indent="-251986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900" indent="-251986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872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3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  <p:sldLayoutId id="2147484166" r:id="rId12"/>
    <p:sldLayoutId id="2147484167" r:id="rId13"/>
    <p:sldLayoutId id="2147484168" r:id="rId14"/>
    <p:sldLayoutId id="2147484169" r:id="rId15"/>
    <p:sldLayoutId id="2147484170" r:id="rId16"/>
    <p:sldLayoutId id="2147484171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Times New Roman" pitchFamily="18" charset="0"/>
        </a:defRPr>
      </a:lvl9pPr>
    </p:titleStyle>
    <p:bodyStyle>
      <a:lvl1pPr marL="377979" indent="-377979" algn="l" rtl="0" fontAlgn="base">
        <a:spcBef>
          <a:spcPct val="20000"/>
        </a:spcBef>
        <a:spcAft>
          <a:spcPct val="0"/>
        </a:spcAft>
        <a:buChar char="•"/>
        <a:defRPr sz="3527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fontAlgn="base">
        <a:spcBef>
          <a:spcPct val="20000"/>
        </a:spcBef>
        <a:spcAft>
          <a:spcPct val="0"/>
        </a:spcAft>
        <a:buChar char="–"/>
        <a:defRPr sz="3086">
          <a:solidFill>
            <a:schemeClr val="tx1"/>
          </a:solidFill>
          <a:latin typeface="+mn-lt"/>
        </a:defRPr>
      </a:lvl2pPr>
      <a:lvl3pPr marL="1259929" indent="-251986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900" indent="-251986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872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D051A2-F170-4730-8498-2ADDB839C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43" y="402484"/>
            <a:ext cx="869453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1EF4765-F3F3-4434-98D6-293019FE8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043" y="2012414"/>
            <a:ext cx="869453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A2CD605-A47E-4468-8D87-102651EEE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043" y="7006700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A5774-B496-47BF-A40C-9AFE08C96C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7AA2111-511A-46C5-A394-5DA5D9508F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9207" y="7006700"/>
            <a:ext cx="340221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84F8AB0-8E60-4335-9C87-715403C3E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9441" y="7006700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F3F89-D721-4A6E-8305-E5CB8D55C4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625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  <p:sldLayoutId id="2147484184" r:id="rId12"/>
    <p:sldLayoutId id="2147484185" r:id="rId13"/>
    <p:sldLayoutId id="2147484186" r:id="rId14"/>
    <p:sldLayoutId id="2147484187" r:id="rId15"/>
    <p:sldLayoutId id="2147484188" r:id="rId16"/>
  </p:sldLayoutIdLst>
  <p:txStyles>
    <p:titleStyle>
      <a:lvl1pPr algn="l" defTabSz="755957" rtl="0" eaLnBrk="1" latinLnBrk="0" hangingPunct="1">
        <a:lnSpc>
          <a:spcPct val="90000"/>
        </a:lnSpc>
        <a:spcBef>
          <a:spcPct val="0"/>
        </a:spcBef>
        <a:buNone/>
        <a:defRPr sz="36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9" indent="-188989" algn="l" defTabSz="755957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68" indent="-188989" algn="l" defTabSz="75595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47" indent="-188989" algn="l" defTabSz="75595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925" indent="-188989" algn="l" defTabSz="75595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904" indent="-188989" algn="l" defTabSz="75595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83" indent="-188989" algn="l" defTabSz="75595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861" indent="-188989" algn="l" defTabSz="75595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840" indent="-188989" algn="l" defTabSz="75595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819" indent="-188989" algn="l" defTabSz="75595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7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57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36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915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93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72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851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82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928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  <p:sldLayoutId id="2147484222" r:id="rId12"/>
    <p:sldLayoutId id="2147484223" r:id="rId13"/>
    <p:sldLayoutId id="2147484224" r:id="rId14"/>
    <p:sldLayoutId id="2147484225" r:id="rId15"/>
    <p:sldLayoutId id="2147484226" r:id="rId16"/>
    <p:sldLayoutId id="2147484227" r:id="rId17"/>
    <p:sldLayoutId id="2147484228" r:id="rId18"/>
    <p:sldLayoutId id="2147484229" r:id="rId19"/>
    <p:sldLayoutId id="2147484230" r:id="rId20"/>
    <p:sldLayoutId id="2147484231" r:id="rId21"/>
    <p:sldLayoutId id="2147484232" r:id="rId22"/>
  </p:sldLayoutIdLst>
  <p:txStyles>
    <p:titleStyle>
      <a:lvl1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5pPr>
      <a:lvl6pPr marL="503920"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6pPr>
      <a:lvl7pPr marL="1007838"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7pPr>
      <a:lvl8pPr marL="1511758"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8pPr>
      <a:lvl9pPr marL="2015677" algn="ctr" rtl="0" fontAlgn="base">
        <a:spcBef>
          <a:spcPct val="0"/>
        </a:spcBef>
        <a:spcAft>
          <a:spcPct val="0"/>
        </a:spcAft>
        <a:defRPr sz="4849">
          <a:solidFill>
            <a:schemeClr val="tx2"/>
          </a:solidFill>
          <a:latin typeface="Times New Roman" pitchFamily="18" charset="0"/>
        </a:defRPr>
      </a:lvl9pPr>
    </p:titleStyle>
    <p:bodyStyle>
      <a:lvl1pPr marL="377940" indent="-377940" algn="l" rtl="0" fontAlgn="base">
        <a:spcBef>
          <a:spcPct val="20000"/>
        </a:spcBef>
        <a:spcAft>
          <a:spcPct val="0"/>
        </a:spcAft>
        <a:buChar char="•"/>
        <a:defRPr sz="3526">
          <a:solidFill>
            <a:schemeClr val="tx1"/>
          </a:solidFill>
          <a:latin typeface="+mn-lt"/>
          <a:ea typeface="+mn-ea"/>
          <a:cs typeface="+mn-cs"/>
        </a:defRPr>
      </a:lvl1pPr>
      <a:lvl2pPr marL="818869" indent="-314949" algn="l" rtl="0" fontAlgn="base">
        <a:spcBef>
          <a:spcPct val="20000"/>
        </a:spcBef>
        <a:spcAft>
          <a:spcPct val="0"/>
        </a:spcAft>
        <a:buChar char="–"/>
        <a:defRPr sz="3085">
          <a:solidFill>
            <a:schemeClr val="tx1"/>
          </a:solidFill>
          <a:latin typeface="+mn-lt"/>
        </a:defRPr>
      </a:lvl2pPr>
      <a:lvl3pPr marL="1259799" indent="-251960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717" indent="-251960" algn="l" rtl="0" fontAlgn="base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637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557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476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395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314" indent="-251960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20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838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758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677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597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515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435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354" algn="l" defTabSz="100783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671971"/>
            <a:ext cx="8568531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2183906"/>
            <a:ext cx="8568531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58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58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58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5DBEE-A862-47A9-AD45-18C0A2770C1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177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  <p:sldLayoutId id="2147484245" r:id="rId12"/>
    <p:sldLayoutId id="2147484246" r:id="rId13"/>
    <p:sldLayoutId id="2147484247" r:id="rId14"/>
    <p:sldLayoutId id="2147484248" r:id="rId15"/>
    <p:sldLayoutId id="2147484249" r:id="rId16"/>
  </p:sldLayoutIdLst>
  <p:txStyles>
    <p:titleStyle>
      <a:lvl1pPr algn="ctr" rtl="0" fontAlgn="base">
        <a:spcBef>
          <a:spcPct val="0"/>
        </a:spcBef>
        <a:spcAft>
          <a:spcPct val="0"/>
        </a:spcAft>
        <a:defRPr sz="363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38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638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638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638">
          <a:solidFill>
            <a:schemeClr val="tx2"/>
          </a:solidFill>
          <a:latin typeface="Times New Roman" pitchFamily="18" charset="0"/>
        </a:defRPr>
      </a:lvl5pPr>
      <a:lvl6pPr marL="378013" algn="ctr" rtl="0" fontAlgn="base">
        <a:spcBef>
          <a:spcPct val="0"/>
        </a:spcBef>
        <a:spcAft>
          <a:spcPct val="0"/>
        </a:spcAft>
        <a:defRPr sz="3638">
          <a:solidFill>
            <a:schemeClr val="tx2"/>
          </a:solidFill>
          <a:latin typeface="Times New Roman" pitchFamily="18" charset="0"/>
        </a:defRPr>
      </a:lvl6pPr>
      <a:lvl7pPr marL="756026" algn="ctr" rtl="0" fontAlgn="base">
        <a:spcBef>
          <a:spcPct val="0"/>
        </a:spcBef>
        <a:spcAft>
          <a:spcPct val="0"/>
        </a:spcAft>
        <a:defRPr sz="3638">
          <a:solidFill>
            <a:schemeClr val="tx2"/>
          </a:solidFill>
          <a:latin typeface="Times New Roman" pitchFamily="18" charset="0"/>
        </a:defRPr>
      </a:lvl7pPr>
      <a:lvl8pPr marL="1134039" algn="ctr" rtl="0" fontAlgn="base">
        <a:spcBef>
          <a:spcPct val="0"/>
        </a:spcBef>
        <a:spcAft>
          <a:spcPct val="0"/>
        </a:spcAft>
        <a:defRPr sz="3638">
          <a:solidFill>
            <a:schemeClr val="tx2"/>
          </a:solidFill>
          <a:latin typeface="Times New Roman" pitchFamily="18" charset="0"/>
        </a:defRPr>
      </a:lvl8pPr>
      <a:lvl9pPr marL="1512052" algn="ctr" rtl="0" fontAlgn="base">
        <a:spcBef>
          <a:spcPct val="0"/>
        </a:spcBef>
        <a:spcAft>
          <a:spcPct val="0"/>
        </a:spcAft>
        <a:defRPr sz="3638">
          <a:solidFill>
            <a:schemeClr val="tx2"/>
          </a:solidFill>
          <a:latin typeface="Times New Roman" pitchFamily="18" charset="0"/>
        </a:defRPr>
      </a:lvl9pPr>
    </p:titleStyle>
    <p:bodyStyle>
      <a:lvl1pPr marL="283510" indent="-283510" algn="l" rtl="0" fontAlgn="base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  <a:ea typeface="+mn-ea"/>
          <a:cs typeface="+mn-cs"/>
        </a:defRPr>
      </a:lvl1pPr>
      <a:lvl2pPr marL="614271" indent="-236258" algn="l" rtl="0" fontAlgn="base">
        <a:spcBef>
          <a:spcPct val="20000"/>
        </a:spcBef>
        <a:spcAft>
          <a:spcPct val="0"/>
        </a:spcAft>
        <a:buChar char="–"/>
        <a:defRPr sz="2315">
          <a:solidFill>
            <a:schemeClr val="tx1"/>
          </a:solidFill>
          <a:latin typeface="+mn-lt"/>
        </a:defRPr>
      </a:lvl2pPr>
      <a:lvl3pPr marL="945032" indent="-189006" algn="l" rtl="0" fontAlgn="base">
        <a:spcBef>
          <a:spcPct val="20000"/>
        </a:spcBef>
        <a:spcAft>
          <a:spcPct val="0"/>
        </a:spcAft>
        <a:buChar char="•"/>
        <a:defRPr sz="1984">
          <a:solidFill>
            <a:schemeClr val="tx1"/>
          </a:solidFill>
          <a:latin typeface="+mn-lt"/>
        </a:defRPr>
      </a:lvl3pPr>
      <a:lvl4pPr marL="1323045" indent="-189006" algn="l" rtl="0" fontAlgn="base">
        <a:spcBef>
          <a:spcPct val="20000"/>
        </a:spcBef>
        <a:spcAft>
          <a:spcPct val="0"/>
        </a:spcAft>
        <a:buChar char="–"/>
        <a:defRPr sz="1654">
          <a:solidFill>
            <a:schemeClr val="tx1"/>
          </a:solidFill>
          <a:latin typeface="+mn-lt"/>
        </a:defRPr>
      </a:lvl4pPr>
      <a:lvl5pPr marL="1701058" indent="-189006" algn="l" rtl="0" fontAlgn="base">
        <a:spcBef>
          <a:spcPct val="20000"/>
        </a:spcBef>
        <a:spcAft>
          <a:spcPct val="0"/>
        </a:spcAft>
        <a:buChar char="»"/>
        <a:defRPr sz="1654">
          <a:solidFill>
            <a:schemeClr val="tx1"/>
          </a:solidFill>
          <a:latin typeface="+mn-lt"/>
        </a:defRPr>
      </a:lvl5pPr>
      <a:lvl6pPr marL="2079071" indent="-189006" algn="l" rtl="0" fontAlgn="base">
        <a:spcBef>
          <a:spcPct val="20000"/>
        </a:spcBef>
        <a:spcAft>
          <a:spcPct val="0"/>
        </a:spcAft>
        <a:buChar char="»"/>
        <a:defRPr sz="1654">
          <a:solidFill>
            <a:schemeClr val="tx1"/>
          </a:solidFill>
          <a:latin typeface="+mn-lt"/>
        </a:defRPr>
      </a:lvl6pPr>
      <a:lvl7pPr marL="2457084" indent="-189006" algn="l" rtl="0" fontAlgn="base">
        <a:spcBef>
          <a:spcPct val="20000"/>
        </a:spcBef>
        <a:spcAft>
          <a:spcPct val="0"/>
        </a:spcAft>
        <a:buChar char="»"/>
        <a:defRPr sz="1654">
          <a:solidFill>
            <a:schemeClr val="tx1"/>
          </a:solidFill>
          <a:latin typeface="+mn-lt"/>
        </a:defRPr>
      </a:lvl7pPr>
      <a:lvl8pPr marL="2835097" indent="-189006" algn="l" rtl="0" fontAlgn="base">
        <a:spcBef>
          <a:spcPct val="20000"/>
        </a:spcBef>
        <a:spcAft>
          <a:spcPct val="0"/>
        </a:spcAft>
        <a:buChar char="»"/>
        <a:defRPr sz="1654">
          <a:solidFill>
            <a:schemeClr val="tx1"/>
          </a:solidFill>
          <a:latin typeface="+mn-lt"/>
        </a:defRPr>
      </a:lvl8pPr>
      <a:lvl9pPr marL="3213110" indent="-189006" algn="l" rtl="0" fontAlgn="base">
        <a:spcBef>
          <a:spcPct val="20000"/>
        </a:spcBef>
        <a:spcAft>
          <a:spcPct val="0"/>
        </a:spcAft>
        <a:buChar char="»"/>
        <a:defRPr sz="1654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9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0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0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4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3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7.xml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25.xm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0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0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3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8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1.png"/><Relationship Id="rId7" Type="http://schemas.openxmlformats.org/officeDocument/2006/relationships/image" Target="../media/image3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3.jpeg"/><Relationship Id="rId11" Type="http://schemas.openxmlformats.org/officeDocument/2006/relationships/image" Target="../media/image43.jpeg"/><Relationship Id="rId5" Type="http://schemas.openxmlformats.org/officeDocument/2006/relationships/image" Target="../media/image18.jpeg"/><Relationship Id="rId10" Type="http://schemas.openxmlformats.org/officeDocument/2006/relationships/image" Target="../media/image42.jpeg"/><Relationship Id="rId4" Type="http://schemas.openxmlformats.org/officeDocument/2006/relationships/image" Target="../media/image17.jpeg"/><Relationship Id="rId9" Type="http://schemas.openxmlformats.org/officeDocument/2006/relationships/image" Target="../media/image38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9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77.xml"/><Relationship Id="rId4" Type="http://schemas.openxmlformats.org/officeDocument/2006/relationships/image" Target="../media/image4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2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3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6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6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6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5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26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3.xls"/><Relationship Id="rId2" Type="http://schemas.openxmlformats.org/officeDocument/2006/relationships/slideLayout" Target="../slideLayouts/slideLayout26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6.xml"/><Relationship Id="rId4" Type="http://schemas.openxmlformats.org/officeDocument/2006/relationships/image" Target="../media/image6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 txBox="1">
            <a:spLocks/>
          </p:cNvSpPr>
          <p:nvPr/>
        </p:nvSpPr>
        <p:spPr bwMode="auto">
          <a:xfrm>
            <a:off x="168088" y="4172462"/>
            <a:ext cx="4193176" cy="87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algn="ctr" defTabSz="1007943">
              <a:defRPr/>
            </a:pPr>
            <a:endParaRPr lang="ru-RU" sz="1157" kern="0" dirty="0">
              <a:solidFill>
                <a:srgbClr val="CC66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 defTabSz="1007943">
              <a:defRPr/>
            </a:pPr>
            <a:r>
              <a:rPr lang="ru-RU" sz="3086" kern="0" dirty="0" err="1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Э.А.Мхитарян</a:t>
            </a:r>
            <a:endParaRPr lang="ru-RU" sz="3086" kern="0" dirty="0">
              <a:solidFill>
                <a:srgbClr val="00206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95362" y="6455154"/>
            <a:ext cx="7609150" cy="70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984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Российский геронтологический научно-клинический центр</a:t>
            </a:r>
          </a:p>
          <a:p>
            <a:pPr algn="ctr"/>
            <a:r>
              <a:rPr lang="ru-RU" sz="1984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РНИМУ им. Н.И. Пирогова</a:t>
            </a:r>
          </a:p>
        </p:txBody>
      </p:sp>
      <p:pic>
        <p:nvPicPr>
          <p:cNvPr id="9" name="Picture 2" descr="http://phlebologs.ru/data/textimages/2222/d0029158eb138c1aea71bc6cf402ba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111" y="3294244"/>
            <a:ext cx="4580842" cy="26321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052"/>
          <p:cNvSpPr txBox="1">
            <a:spLocks noChangeArrowheads="1"/>
          </p:cNvSpPr>
          <p:nvPr/>
        </p:nvSpPr>
        <p:spPr bwMode="auto">
          <a:xfrm>
            <a:off x="1" y="111269"/>
            <a:ext cx="10080624" cy="2461387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6" tIns="50398" rIns="100796" bIns="50398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4400">
                <a:solidFill>
                  <a:schemeClr val="tx2"/>
                </a:solidFill>
              </a:defRPr>
            </a:lvl2pPr>
            <a:lvl3pPr algn="ctr">
              <a:defRPr sz="4400">
                <a:solidFill>
                  <a:schemeClr val="tx2"/>
                </a:solidFill>
              </a:defRPr>
            </a:lvl3pPr>
            <a:lvl4pPr algn="ctr">
              <a:defRPr sz="4400">
                <a:solidFill>
                  <a:schemeClr val="tx2"/>
                </a:solidFill>
              </a:defRPr>
            </a:lvl4pPr>
            <a:lvl5pPr algn="ctr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 sz="4000" b="1" kern="0" dirty="0" smtClean="0"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ДИФФЕРЕНЦИРОВАННЫЙ ПОДХОД </a:t>
            </a:r>
          </a:p>
          <a:p>
            <a:pPr lvl="0"/>
            <a:r>
              <a:rPr lang="ru-RU" sz="4000" b="1" kern="0" dirty="0" smtClean="0"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К ВЕДЕНИЮ ПАЦИЕНТОВ </a:t>
            </a:r>
          </a:p>
          <a:p>
            <a:pPr lvl="0"/>
            <a:r>
              <a:rPr lang="ru-RU" sz="4000" b="1" kern="0" dirty="0" smtClean="0"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С РАЗЛИЧНЫМИ ВИДАМИ ДЕМЕНЦИЙ</a:t>
            </a:r>
          </a:p>
        </p:txBody>
      </p:sp>
    </p:spTree>
    <p:extLst>
      <p:ext uri="{BB962C8B-B14F-4D97-AF65-F5344CB8AC3E}">
        <p14:creationId xmlns:p14="http://schemas.microsoft.com/office/powerpoint/2010/main" val="148483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7535" y="287316"/>
            <a:ext cx="9724057" cy="952506"/>
          </a:xfrm>
          <a:solidFill>
            <a:srgbClr val="002060"/>
          </a:solidFill>
        </p:spPr>
        <p:txBody>
          <a:bodyPr/>
          <a:lstStyle/>
          <a:p>
            <a:r>
              <a:rPr lang="ru-RU" sz="2866" b="1" dirty="0">
                <a:solidFill>
                  <a:schemeClr val="bg1"/>
                </a:solidFill>
              </a:rPr>
              <a:t>ЭТАПЫ ОКАЗАНИЯ ПОМОЩИ ПАЦИЕНТАМ С КОГНИТИВНЫМИ РАССТРОЙСТВАМИ</a:t>
            </a:r>
            <a:endParaRPr lang="en-US" sz="2866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985067" y="4977098"/>
            <a:ext cx="2739014" cy="1313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646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диагностика, лечение, наблюдение</a:t>
            </a:r>
            <a:endParaRPr lang="en-US" sz="2646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6961" y="1680026"/>
            <a:ext cx="2936893" cy="906658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646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ДОВРАЧЕБНАЯ ПОМОЩЬ</a:t>
            </a:r>
            <a:endParaRPr lang="en-US" sz="2646" b="1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6962" y="3260171"/>
            <a:ext cx="4375849" cy="906658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646" b="1" dirty="0"/>
              <a:t>ПЕРВИЧНАЯ МЕДИКО-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646" b="1" dirty="0"/>
              <a:t>САНИТАРНАЯ ПОМОЩЬ</a:t>
            </a:r>
            <a:endParaRPr lang="en-US" sz="2646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04257" y="5031202"/>
            <a:ext cx="5935222" cy="111030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fontAlgn="base"/>
            <a:r>
              <a:rPr lang="ru-RU" sz="2205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СПЕЦИАЛИЗИРОВАННАЯ ДИАГНОСТИКА В КАБИНЕТАХ ПАМЯТИ и НЕЙРОГЕРИАТРИЧЕСКИХ ЦЕНТРАХ</a:t>
            </a:r>
            <a:endParaRPr lang="en-US" sz="2205" b="1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35956" y="1808978"/>
            <a:ext cx="1666885" cy="4994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fontAlgn="base"/>
            <a:r>
              <a:rPr lang="ru-RU" sz="2646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скрининг</a:t>
            </a:r>
            <a:endParaRPr lang="en-US" sz="2646" b="1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80328" y="2847742"/>
            <a:ext cx="3175019" cy="172098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fontAlgn="base"/>
            <a:r>
              <a:rPr lang="ru-RU" sz="2646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скрининг,    наблюдение, коррекция факторов риска</a:t>
            </a:r>
          </a:p>
        </p:txBody>
      </p:sp>
      <p:cxnSp>
        <p:nvCxnSpPr>
          <p:cNvPr id="34" name="Прямая со стрелкой 33"/>
          <p:cNvCxnSpPr>
            <a:endCxn id="32" idx="1"/>
          </p:cNvCxnSpPr>
          <p:nvPr/>
        </p:nvCxnSpPr>
        <p:spPr>
          <a:xfrm>
            <a:off x="3452802" y="2020305"/>
            <a:ext cx="4683154" cy="3842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30" idx="3"/>
            <a:endCxn id="33" idx="1"/>
          </p:cNvCxnSpPr>
          <p:nvPr/>
        </p:nvCxnSpPr>
        <p:spPr>
          <a:xfrm flipV="1">
            <a:off x="4722811" y="3708234"/>
            <a:ext cx="2857517" cy="52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1865292" y="2638172"/>
            <a:ext cx="5600" cy="66077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1865293" y="4217732"/>
            <a:ext cx="0" cy="83211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/>
          <p:cNvSpPr/>
          <p:nvPr/>
        </p:nvSpPr>
        <p:spPr>
          <a:xfrm>
            <a:off x="6215992" y="5396643"/>
            <a:ext cx="1681838" cy="908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979" indent="-276484" fontAlgn="base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sz="1653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гериатры</a:t>
            </a:r>
          </a:p>
          <a:p>
            <a:pPr marL="377979" indent="-276484" fontAlgn="base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sz="1653" b="1" dirty="0">
                <a:solidFill>
                  <a:srgbClr val="000000"/>
                </a:solidFill>
                <a:cs typeface="Times New Roman" panose="02020603050405020304" pitchFamily="18" charset="0"/>
              </a:rPr>
              <a:t>неврологи</a:t>
            </a:r>
          </a:p>
          <a:p>
            <a:pPr marL="377979" indent="-276484" fontAlgn="base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sz="1653" b="1" dirty="0">
                <a:solidFill>
                  <a:srgbClr val="000000"/>
                </a:solidFill>
                <a:cs typeface="Times New Roman" panose="02020603050405020304" pitchFamily="18" charset="0"/>
              </a:rPr>
              <a:t>психиатры</a:t>
            </a:r>
            <a:endParaRPr lang="en-US" sz="1653" b="1" dirty="0">
              <a:solidFill>
                <a:srgbClr val="00000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452802" y="2129275"/>
            <a:ext cx="5039783" cy="39767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984" b="1" dirty="0">
                <a:solidFill>
                  <a:srgbClr val="000000"/>
                </a:solidFill>
                <a:ea typeface="Calibri" panose="020F0502020204030204" pitchFamily="34" charset="0"/>
              </a:rPr>
              <a:t>члены семьи, социальные работники</a:t>
            </a:r>
            <a:endParaRPr lang="en-US" sz="1984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37209" y="1188932"/>
            <a:ext cx="4603778" cy="7030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84" b="1" dirty="0">
                <a:solidFill>
                  <a:srgbClr val="000000"/>
                </a:solidFill>
                <a:cs typeface="Times New Roman" panose="02020603050405020304" pitchFamily="18" charset="0"/>
              </a:rPr>
              <a:t>Повышение информированности населения о деменции</a:t>
            </a:r>
            <a:endParaRPr lang="en-US" sz="1984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2358" y="6580966"/>
            <a:ext cx="3724825" cy="80483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fontAlgn="base"/>
            <a:r>
              <a:rPr lang="ru-RU" sz="2315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ДОЛГОВРЕМЕННАЯ ПОМОЩЬ И УХОД</a:t>
            </a:r>
            <a:endParaRPr lang="en-US" sz="2315" b="1" dirty="0">
              <a:solidFill>
                <a:srgbClr val="000000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1865293" y="6161102"/>
            <a:ext cx="0" cy="41986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4167183" y="7047521"/>
            <a:ext cx="1190631" cy="550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5357814" y="6449696"/>
            <a:ext cx="4915459" cy="906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646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Наблюдение, помощь лицам, осуществляющим уход</a:t>
            </a:r>
            <a:endParaRPr lang="en-US" sz="2646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6339480" y="5322571"/>
            <a:ext cx="1645587" cy="963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4643435" y="3789669"/>
            <a:ext cx="5506814" cy="1108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979" indent="-276484" fontAlgn="base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sz="1543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участковые терапевты </a:t>
            </a:r>
            <a:endParaRPr lang="en-US" sz="1543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77979" indent="-276484" fontAlgn="base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sz="1543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врачи общей практики </a:t>
            </a:r>
            <a:endParaRPr lang="en-US" sz="1543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77979" indent="-276484" fontAlgn="base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sz="1543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семейные врачи </a:t>
            </a:r>
          </a:p>
          <a:p>
            <a:pPr marL="377979" indent="-276484" fontAlgn="base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sz="1543" b="1" dirty="0">
                <a:solidFill>
                  <a:srgbClr val="000000"/>
                </a:solidFill>
                <a:ea typeface="Calibri" panose="020F0502020204030204" pitchFamily="34" charset="0"/>
              </a:rPr>
              <a:t>специалисты кабинетов медицинской профилактики</a:t>
            </a:r>
            <a:endParaRPr lang="en-US" sz="1543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96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783" y="1239822"/>
            <a:ext cx="9546409" cy="42142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5952" b="1" dirty="0">
                <a:solidFill>
                  <a:schemeClr val="bg1"/>
                </a:solidFill>
                <a:latin typeface="Segoe Script" panose="030B0504020000000003" pitchFamily="66" charset="0"/>
              </a:rPr>
              <a:t>ОПРОСНИКИ </a:t>
            </a:r>
          </a:p>
          <a:p>
            <a:pPr algn="ctr">
              <a:lnSpc>
                <a:spcPct val="150000"/>
              </a:lnSpc>
            </a:pPr>
            <a:r>
              <a:rPr lang="ru-RU" sz="5952" b="1" dirty="0">
                <a:solidFill>
                  <a:schemeClr val="bg1"/>
                </a:solidFill>
                <a:latin typeface="Segoe Script" panose="030B0504020000000003" pitchFamily="66" charset="0"/>
              </a:rPr>
              <a:t>ДЛЯ РОДСТВЕННИКОВ</a:t>
            </a:r>
            <a:endParaRPr lang="en-US" sz="5952" b="1" dirty="0">
              <a:solidFill>
                <a:schemeClr val="bg1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01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5500" t="23999" r="26500" b="18383"/>
          <a:stretch/>
        </p:blipFill>
        <p:spPr>
          <a:xfrm>
            <a:off x="436534" y="1239822"/>
            <a:ext cx="9286932" cy="62706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" y="53212"/>
            <a:ext cx="9881688" cy="1265985"/>
          </a:xfrm>
          <a:solidFill>
            <a:srgbClr val="002060"/>
          </a:solidFill>
        </p:spPr>
        <p:txBody>
          <a:bodyPr/>
          <a:lstStyle/>
          <a:p>
            <a:r>
              <a:rPr lang="ru-RU" sz="3086" b="1" dirty="0">
                <a:solidFill>
                  <a:schemeClr val="bg1"/>
                </a:solidFill>
                <a:latin typeface="Segoe Print" panose="02000600000000000000" pitchFamily="2" charset="0"/>
              </a:rPr>
              <a:t>АРИЗОНСКИЙ ОПРОСНИК</a:t>
            </a:r>
            <a:r>
              <a:rPr lang="ru-RU" sz="3086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ru-RU" sz="3086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3086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(</a:t>
            </a:r>
            <a:r>
              <a:rPr lang="ru-RU" sz="3086" b="1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Alzheimer's</a:t>
            </a:r>
            <a:r>
              <a:rPr lang="ru-RU" sz="3086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3086" b="1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Questionnaire</a:t>
            </a:r>
            <a:r>
              <a:rPr lang="ru-RU" sz="3086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)</a:t>
            </a:r>
            <a:endParaRPr lang="en-US" sz="3086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35301" y="4090940"/>
            <a:ext cx="3429376" cy="770980"/>
          </a:xfrm>
          <a:prstGeom prst="rect">
            <a:avLst/>
          </a:prstGeom>
          <a:solidFill>
            <a:srgbClr val="9E0000"/>
          </a:solidFill>
        </p:spPr>
        <p:txBody>
          <a:bodyPr wrap="square">
            <a:spAutoFit/>
          </a:bodyPr>
          <a:lstStyle/>
          <a:p>
            <a:r>
              <a:rPr lang="ru-RU" sz="2205" dirty="0">
                <a:solidFill>
                  <a:srgbClr val="FFFFFF"/>
                </a:solidFill>
                <a:latin typeface="Arial" panose="020B0604020202020204" pitchFamily="34" charset="0"/>
              </a:rPr>
              <a:t>Чувствительность = 87% </a:t>
            </a:r>
          </a:p>
          <a:p>
            <a:r>
              <a:rPr lang="ru-RU" sz="2205" dirty="0">
                <a:solidFill>
                  <a:srgbClr val="FFFFFF"/>
                </a:solidFill>
                <a:latin typeface="Arial" panose="020B0604020202020204" pitchFamily="34" charset="0"/>
              </a:rPr>
              <a:t>Специфичность = 94% </a:t>
            </a:r>
          </a:p>
        </p:txBody>
      </p:sp>
    </p:spTree>
    <p:extLst>
      <p:ext uri="{BB962C8B-B14F-4D97-AF65-F5344CB8AC3E}">
        <p14:creationId xmlns:p14="http://schemas.microsoft.com/office/powerpoint/2010/main" val="246246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997" y="76250"/>
            <a:ext cx="9748094" cy="905679"/>
          </a:xfrm>
          <a:solidFill>
            <a:srgbClr val="002060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AD</a:t>
            </a:r>
            <a:r>
              <a:rPr lang="ru-RU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-8 скрининг деменции</a:t>
            </a:r>
            <a:endParaRPr lang="en-US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975" t="27246" r="31489" b="11962"/>
          <a:stretch/>
        </p:blipFill>
        <p:spPr>
          <a:xfrm>
            <a:off x="1339398" y="918777"/>
            <a:ext cx="7724524" cy="65162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81785" y="4102971"/>
            <a:ext cx="2850850" cy="646331"/>
          </a:xfrm>
          <a:prstGeom prst="rect">
            <a:avLst/>
          </a:prstGeom>
          <a:solidFill>
            <a:srgbClr val="9E0000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</a:rPr>
              <a:t>Чувствительность &gt; 84% </a:t>
            </a:r>
          </a:p>
          <a:p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</a:rPr>
              <a:t>Специфичность &gt; 80% </a:t>
            </a:r>
          </a:p>
        </p:txBody>
      </p:sp>
    </p:spTree>
    <p:extLst>
      <p:ext uri="{BB962C8B-B14F-4D97-AF65-F5344CB8AC3E}">
        <p14:creationId xmlns:p14="http://schemas.microsoft.com/office/powerpoint/2010/main" val="70276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84" y="100858"/>
            <a:ext cx="9869291" cy="1472680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Segoe Print" panose="02000600000000000000" pitchFamily="2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Segoe Print" panose="02000600000000000000" pitchFamily="2" charset="0"/>
              </a:rPr>
            </a:br>
            <a:r>
              <a:rPr lang="ru-RU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Опросник для ухаживающего</a:t>
            </a:r>
            <a:r>
              <a:rPr lang="ru-RU" dirty="0">
                <a:solidFill>
                  <a:schemeClr val="bg1"/>
                </a:solidFill>
                <a:latin typeface="Segoe Print" panose="02000600000000000000" pitchFamily="2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Segoe Print" panose="02000600000000000000" pitchFamily="2" charset="0"/>
              </a:rPr>
            </a:br>
            <a:r>
              <a:rPr lang="ru-RU" dirty="0">
                <a:solidFill>
                  <a:schemeClr val="bg1"/>
                </a:solidFill>
                <a:latin typeface="Segoe Print" panose="02000600000000000000" pitchFamily="2" charset="0"/>
              </a:rPr>
              <a:t>IQCODE </a:t>
            </a:r>
            <a:br>
              <a:rPr lang="ru-RU" dirty="0">
                <a:solidFill>
                  <a:schemeClr val="bg1"/>
                </a:solidFill>
                <a:latin typeface="Segoe Print" panose="02000600000000000000" pitchFamily="2" charset="0"/>
              </a:rPr>
            </a:br>
            <a:endParaRPr lang="en-US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405" t="27492" r="22705" b="12142"/>
          <a:stretch/>
        </p:blipFill>
        <p:spPr>
          <a:xfrm>
            <a:off x="101185" y="1574743"/>
            <a:ext cx="9822418" cy="576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7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341" t="16924" r="48127" b="28588"/>
          <a:stretch/>
        </p:blipFill>
        <p:spPr>
          <a:xfrm>
            <a:off x="275665" y="1273012"/>
            <a:ext cx="9162753" cy="63885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0301"/>
            <a:ext cx="10080625" cy="1259946"/>
          </a:xfr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3527" b="1" dirty="0">
                <a:solidFill>
                  <a:schemeClr val="bg1"/>
                </a:solidFill>
                <a:latin typeface="Segoe Print" panose="02000600000000000000" pitchFamily="2" charset="0"/>
              </a:rPr>
              <a:t>ОПРОСНИК МАКНЕРА И </a:t>
            </a:r>
            <a:r>
              <a:rPr lang="ru-RU" sz="3527" b="1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КАНА</a:t>
            </a:r>
            <a:endParaRPr lang="en-US" sz="3527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86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8" y="1557324"/>
            <a:ext cx="2857517" cy="38100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795" y="3767460"/>
            <a:ext cx="2778142" cy="37041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408" y="287316"/>
            <a:ext cx="9683809" cy="10082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952" dirty="0">
                <a:solidFill>
                  <a:srgbClr val="000000"/>
                </a:solidFill>
              </a:rPr>
              <a:t>САЙТ </a:t>
            </a:r>
            <a:r>
              <a:rPr lang="en-US" sz="5952" dirty="0">
                <a:solidFill>
                  <a:srgbClr val="000000"/>
                </a:solidFill>
              </a:rPr>
              <a:t>memini.ru</a:t>
            </a:r>
            <a:r>
              <a:rPr lang="ru-RU" sz="5952" dirty="0">
                <a:solidFill>
                  <a:srgbClr val="000000"/>
                </a:solidFill>
              </a:rPr>
              <a:t> </a:t>
            </a:r>
            <a:endParaRPr lang="en-US" sz="5952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82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803" y="287316"/>
            <a:ext cx="9869788" cy="1259946"/>
          </a:xfrm>
          <a:solidFill>
            <a:srgbClr val="002060"/>
          </a:solidFill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САЙТ </a:t>
            </a:r>
            <a:r>
              <a:rPr lang="en-US" dirty="0">
                <a:solidFill>
                  <a:schemeClr val="bg1"/>
                </a:solidFill>
              </a:rPr>
              <a:t>memini.ru</a:t>
            </a:r>
            <a:r>
              <a:rPr lang="ru-RU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032" y="2430454"/>
            <a:ext cx="5080031" cy="4535805"/>
          </a:xfrm>
        </p:spPr>
        <p:txBody>
          <a:bodyPr/>
          <a:lstStyle/>
          <a:p>
            <a:pPr marL="0" indent="0">
              <a:spcBef>
                <a:spcPts val="661"/>
              </a:spcBef>
              <a:buNone/>
            </a:pPr>
            <a:r>
              <a:rPr lang="ru-RU" sz="2646" b="1" dirty="0">
                <a:solidFill>
                  <a:srgbClr val="990000"/>
                </a:solidFill>
              </a:rPr>
              <a:t>          ДЛЯ НАСЕЛЕНИЯ</a:t>
            </a:r>
          </a:p>
          <a:p>
            <a:pPr>
              <a:spcBef>
                <a:spcPts val="661"/>
              </a:spcBef>
            </a:pPr>
            <a:r>
              <a:rPr lang="ru-RU" sz="2205" dirty="0"/>
              <a:t>Скрининг (тесты для самопроверки)</a:t>
            </a:r>
          </a:p>
          <a:p>
            <a:pPr>
              <a:spcBef>
                <a:spcPts val="661"/>
              </a:spcBef>
            </a:pPr>
            <a:r>
              <a:rPr lang="ru-RU" sz="2205" dirty="0"/>
              <a:t>Форум (информационная, практическая и моральная поддержка ухаживающих)</a:t>
            </a:r>
          </a:p>
          <a:p>
            <a:pPr>
              <a:spcBef>
                <a:spcPts val="661"/>
              </a:spcBef>
            </a:pPr>
            <a:r>
              <a:rPr lang="ru-RU" sz="2205" dirty="0"/>
              <a:t>Врачи в вашем городе</a:t>
            </a:r>
          </a:p>
          <a:p>
            <a:pPr>
              <a:spcBef>
                <a:spcPts val="661"/>
              </a:spcBef>
            </a:pPr>
            <a:r>
              <a:rPr lang="ru-RU" sz="2205" dirty="0"/>
              <a:t>Вопрос врачу</a:t>
            </a:r>
          </a:p>
          <a:p>
            <a:pPr>
              <a:spcBef>
                <a:spcPts val="661"/>
              </a:spcBef>
            </a:pPr>
            <a:r>
              <a:rPr lang="ru-RU" sz="2205" dirty="0"/>
              <a:t>Справочник (всё о деменции)</a:t>
            </a:r>
          </a:p>
          <a:p>
            <a:pPr>
              <a:spcBef>
                <a:spcPts val="661"/>
              </a:spcBef>
            </a:pPr>
            <a:r>
              <a:rPr lang="ru-RU" sz="2205" dirty="0"/>
              <a:t>Упражнения</a:t>
            </a:r>
          </a:p>
          <a:p>
            <a:pPr>
              <a:spcBef>
                <a:spcPts val="661"/>
              </a:spcBef>
            </a:pPr>
            <a:r>
              <a:rPr lang="ru-RU" sz="2205" dirty="0"/>
              <a:t>Социальная поддержка</a:t>
            </a:r>
          </a:p>
          <a:p>
            <a:pPr>
              <a:spcBef>
                <a:spcPts val="661"/>
              </a:spcBef>
            </a:pPr>
            <a:endParaRPr lang="ru-RU" sz="2205" dirty="0"/>
          </a:p>
          <a:p>
            <a:pPr>
              <a:spcBef>
                <a:spcPts val="661"/>
              </a:spcBef>
            </a:pPr>
            <a:endParaRPr lang="ru-RU" sz="2205" dirty="0"/>
          </a:p>
          <a:p>
            <a:pPr>
              <a:spcBef>
                <a:spcPts val="661"/>
              </a:spcBef>
            </a:pPr>
            <a:endParaRPr lang="en-US" sz="2205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 bwMode="auto">
          <a:xfrm>
            <a:off x="5114829" y="2430454"/>
            <a:ext cx="4965266" cy="45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992"/>
              </a:spcBef>
              <a:buNone/>
            </a:pPr>
            <a:r>
              <a:rPr lang="ru-RU" sz="2646" b="1" kern="0" dirty="0">
                <a:solidFill>
                  <a:srgbClr val="990000"/>
                </a:solidFill>
              </a:rPr>
              <a:t>     ДЛЯ СПЕЦИАЛИСТОВ</a:t>
            </a:r>
          </a:p>
          <a:p>
            <a:pPr marL="0" indent="0">
              <a:spcBef>
                <a:spcPts val="992"/>
              </a:spcBef>
              <a:buNone/>
            </a:pPr>
            <a:r>
              <a:rPr lang="en-US" sz="2646" kern="0" dirty="0">
                <a:solidFill>
                  <a:srgbClr val="990000"/>
                </a:solidFill>
              </a:rPr>
              <a:t>              (pro.memini.ru</a:t>
            </a:r>
            <a:r>
              <a:rPr lang="ru-RU" sz="2646" kern="0" dirty="0">
                <a:solidFill>
                  <a:srgbClr val="990000"/>
                </a:solidFill>
              </a:rPr>
              <a:t>)</a:t>
            </a:r>
            <a:endParaRPr lang="ru-RU" sz="2646" b="1" kern="0" dirty="0">
              <a:solidFill>
                <a:srgbClr val="990000"/>
              </a:solidFill>
            </a:endParaRPr>
          </a:p>
          <a:p>
            <a:pPr>
              <a:spcBef>
                <a:spcPts val="992"/>
              </a:spcBef>
            </a:pPr>
            <a:r>
              <a:rPr lang="ru-RU" sz="2205" kern="0" dirty="0"/>
              <a:t>Когнитивный консилиум</a:t>
            </a:r>
          </a:p>
          <a:p>
            <a:pPr>
              <a:spcBef>
                <a:spcPts val="992"/>
              </a:spcBef>
            </a:pPr>
            <a:r>
              <a:rPr lang="ru-RU" sz="2205" kern="0" dirty="0"/>
              <a:t>Справочная</a:t>
            </a:r>
          </a:p>
          <a:p>
            <a:pPr marL="593217" indent="-299234">
              <a:spcBef>
                <a:spcPts val="992"/>
              </a:spcBef>
              <a:buFont typeface="Courier New" panose="02070309020205020404" pitchFamily="49" charset="0"/>
              <a:buChar char="o"/>
            </a:pPr>
            <a:r>
              <a:rPr lang="ru-RU" sz="2205" kern="0" dirty="0"/>
              <a:t>Инструменты для тестирования</a:t>
            </a:r>
          </a:p>
          <a:p>
            <a:pPr marL="593217" indent="-299234">
              <a:spcBef>
                <a:spcPts val="992"/>
              </a:spcBef>
              <a:buFont typeface="Courier New" panose="02070309020205020404" pitchFamily="49" charset="0"/>
              <a:buChar char="o"/>
            </a:pPr>
            <a:r>
              <a:rPr lang="ru-RU" sz="2205" kern="0" dirty="0"/>
              <a:t>Современные рекомендации</a:t>
            </a:r>
          </a:p>
          <a:p>
            <a:pPr marL="593217" indent="-299234">
              <a:spcBef>
                <a:spcPts val="992"/>
              </a:spcBef>
              <a:buFont typeface="Courier New" panose="02070309020205020404" pitchFamily="49" charset="0"/>
              <a:buChar char="o"/>
            </a:pPr>
            <a:r>
              <a:rPr lang="ru-RU" sz="2205" kern="0" dirty="0"/>
              <a:t>Лекции ведущих специалистов</a:t>
            </a:r>
          </a:p>
          <a:p>
            <a:pPr marL="593217" indent="-299234">
              <a:spcBef>
                <a:spcPts val="992"/>
              </a:spcBef>
              <a:buFont typeface="Courier New" panose="02070309020205020404" pitchFamily="49" charset="0"/>
              <a:buChar char="o"/>
            </a:pPr>
            <a:r>
              <a:rPr lang="ru-RU" sz="2205" kern="0" dirty="0"/>
              <a:t>Обзоры последних публикаций</a:t>
            </a:r>
          </a:p>
          <a:p>
            <a:pPr>
              <a:spcBef>
                <a:spcPts val="992"/>
              </a:spcBef>
            </a:pPr>
            <a:endParaRPr lang="ru-RU" sz="2205" kern="0" dirty="0"/>
          </a:p>
          <a:p>
            <a:pPr>
              <a:spcBef>
                <a:spcPts val="992"/>
              </a:spcBef>
            </a:pPr>
            <a:endParaRPr lang="ru-RU" sz="2205" kern="0" dirty="0"/>
          </a:p>
          <a:p>
            <a:pPr>
              <a:spcBef>
                <a:spcPts val="992"/>
              </a:spcBef>
            </a:pPr>
            <a:endParaRPr lang="en-US" sz="2205" kern="0" dirty="0"/>
          </a:p>
        </p:txBody>
      </p:sp>
    </p:spTree>
    <p:extLst>
      <p:ext uri="{BB962C8B-B14F-4D97-AF65-F5344CB8AC3E}">
        <p14:creationId xmlns:p14="http://schemas.microsoft.com/office/powerpoint/2010/main" val="1565491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7535" y="287316"/>
            <a:ext cx="9724057" cy="952506"/>
          </a:xfrm>
          <a:solidFill>
            <a:srgbClr val="002060"/>
          </a:solidFill>
        </p:spPr>
        <p:txBody>
          <a:bodyPr/>
          <a:lstStyle/>
          <a:p>
            <a:r>
              <a:rPr lang="ru-RU" sz="2866" b="1" dirty="0">
                <a:solidFill>
                  <a:schemeClr val="bg1"/>
                </a:solidFill>
              </a:rPr>
              <a:t>ЭТАПЫ ОКАЗАНИЯ ПОМОЩИ ПАЦИЕНТАМ С КОГНИТИВНЫМИ РАССТРОЙСТВАМИ</a:t>
            </a:r>
            <a:endParaRPr lang="en-US" sz="2866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985067" y="4977098"/>
            <a:ext cx="2739014" cy="1313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646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диагностика, лечение, наблюдение</a:t>
            </a:r>
            <a:endParaRPr lang="en-US" sz="2646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6961" y="1680026"/>
            <a:ext cx="2936893" cy="906658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646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ДОВРАЧЕБНАЯ ПОМОЩЬ</a:t>
            </a:r>
            <a:endParaRPr lang="en-US" sz="2646" b="1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6962" y="3260171"/>
            <a:ext cx="4375849" cy="906658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646" b="1" dirty="0"/>
              <a:t>ПЕРВИЧНАЯ МЕДИКО-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646" b="1" dirty="0"/>
              <a:t>САНИТАРНАЯ ПОМОЩЬ</a:t>
            </a:r>
            <a:endParaRPr lang="en-US" sz="2646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04257" y="5031202"/>
            <a:ext cx="5935222" cy="111030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fontAlgn="base"/>
            <a:r>
              <a:rPr lang="ru-RU" sz="2205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СПЕЦИАЛИЗИРОВАННАЯ ДИАГНОСТИКА В КАБИНЕТАХ ПАМЯТИ и НЕЙРОГЕРИАТРИЧЕСКИХ ЦЕНТРАХ</a:t>
            </a:r>
            <a:endParaRPr lang="en-US" sz="2205" b="1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35956" y="1808978"/>
            <a:ext cx="1666885" cy="4994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fontAlgn="base"/>
            <a:r>
              <a:rPr lang="ru-RU" sz="2646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скрининг</a:t>
            </a:r>
            <a:endParaRPr lang="en-US" sz="2646" b="1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80328" y="2847742"/>
            <a:ext cx="3175019" cy="172098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fontAlgn="base"/>
            <a:r>
              <a:rPr lang="ru-RU" sz="2646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скрининг,    наблюдение, коррекция факторов риска</a:t>
            </a:r>
          </a:p>
        </p:txBody>
      </p:sp>
      <p:cxnSp>
        <p:nvCxnSpPr>
          <p:cNvPr id="34" name="Прямая со стрелкой 33"/>
          <p:cNvCxnSpPr>
            <a:endCxn id="32" idx="1"/>
          </p:cNvCxnSpPr>
          <p:nvPr/>
        </p:nvCxnSpPr>
        <p:spPr>
          <a:xfrm>
            <a:off x="3452802" y="2020305"/>
            <a:ext cx="4683154" cy="3842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30" idx="3"/>
            <a:endCxn id="33" idx="1"/>
          </p:cNvCxnSpPr>
          <p:nvPr/>
        </p:nvCxnSpPr>
        <p:spPr>
          <a:xfrm flipV="1">
            <a:off x="4722811" y="3708234"/>
            <a:ext cx="2857517" cy="52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1865292" y="2638172"/>
            <a:ext cx="5600" cy="66077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1865293" y="4217732"/>
            <a:ext cx="0" cy="83211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/>
          <p:cNvSpPr/>
          <p:nvPr/>
        </p:nvSpPr>
        <p:spPr>
          <a:xfrm>
            <a:off x="6215992" y="5396643"/>
            <a:ext cx="1681838" cy="908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979" indent="-276484" fontAlgn="base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sz="1653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гериатры</a:t>
            </a:r>
          </a:p>
          <a:p>
            <a:pPr marL="377979" indent="-276484" fontAlgn="base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sz="1653" b="1" dirty="0">
                <a:solidFill>
                  <a:srgbClr val="000000"/>
                </a:solidFill>
                <a:cs typeface="Times New Roman" panose="02020603050405020304" pitchFamily="18" charset="0"/>
              </a:rPr>
              <a:t>неврологи</a:t>
            </a:r>
          </a:p>
          <a:p>
            <a:pPr marL="377979" indent="-276484" fontAlgn="base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sz="1653" b="1" dirty="0">
                <a:solidFill>
                  <a:srgbClr val="000000"/>
                </a:solidFill>
                <a:cs typeface="Times New Roman" panose="02020603050405020304" pitchFamily="18" charset="0"/>
              </a:rPr>
              <a:t>психиатры</a:t>
            </a:r>
            <a:endParaRPr lang="en-US" sz="1653" b="1" dirty="0">
              <a:solidFill>
                <a:srgbClr val="00000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452802" y="2129275"/>
            <a:ext cx="5039783" cy="39767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984" b="1" dirty="0">
                <a:solidFill>
                  <a:srgbClr val="000000"/>
                </a:solidFill>
                <a:ea typeface="Calibri" panose="020F0502020204030204" pitchFamily="34" charset="0"/>
              </a:rPr>
              <a:t>члены семьи, социальные работники</a:t>
            </a:r>
            <a:endParaRPr lang="en-US" sz="1984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37209" y="1188932"/>
            <a:ext cx="4603778" cy="7030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84" b="1" dirty="0">
                <a:solidFill>
                  <a:srgbClr val="000000"/>
                </a:solidFill>
                <a:cs typeface="Times New Roman" panose="02020603050405020304" pitchFamily="18" charset="0"/>
              </a:rPr>
              <a:t>Повышение информированности населения о деменции</a:t>
            </a:r>
            <a:endParaRPr lang="en-US" sz="1984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2358" y="6580966"/>
            <a:ext cx="3724825" cy="80483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fontAlgn="base"/>
            <a:r>
              <a:rPr lang="ru-RU" sz="2315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ДОЛГОВРЕМЕННАЯ ПОМОЩЬ И УХОД</a:t>
            </a:r>
            <a:endParaRPr lang="en-US" sz="2315" b="1" dirty="0">
              <a:solidFill>
                <a:srgbClr val="000000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1865293" y="6161102"/>
            <a:ext cx="0" cy="41986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4167183" y="7047521"/>
            <a:ext cx="1190631" cy="550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5357814" y="6449696"/>
            <a:ext cx="4915459" cy="906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646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Наблюдение, помощь лицам, осуществляющим уход</a:t>
            </a:r>
            <a:endParaRPr lang="en-US" sz="2646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6339480" y="5322571"/>
            <a:ext cx="1645587" cy="963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4643435" y="3789669"/>
            <a:ext cx="5506814" cy="1108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979" indent="-276484" fontAlgn="base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sz="1543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участковые терапевты </a:t>
            </a:r>
            <a:endParaRPr lang="en-US" sz="1543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77979" indent="-276484" fontAlgn="base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sz="1543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врачи общей практики </a:t>
            </a:r>
            <a:endParaRPr lang="en-US" sz="1543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77979" indent="-276484" fontAlgn="base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sz="1543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семейные врачи </a:t>
            </a:r>
          </a:p>
          <a:p>
            <a:pPr marL="377979" indent="-276484" fontAlgn="base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sz="1543" b="1" dirty="0">
                <a:solidFill>
                  <a:srgbClr val="000000"/>
                </a:solidFill>
                <a:ea typeface="Calibri" panose="020F0502020204030204" pitchFamily="34" charset="0"/>
              </a:rPr>
              <a:t>специалисты кабинетов медицинской профилактики</a:t>
            </a:r>
            <a:endParaRPr lang="en-US" sz="1543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08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783" y="2033577"/>
            <a:ext cx="9546409" cy="177163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7275" b="1" dirty="0">
                <a:solidFill>
                  <a:srgbClr val="FFFFFF"/>
                </a:solidFill>
                <a:latin typeface="Segoe Script" panose="030B0504020000000003" pitchFamily="66" charset="0"/>
              </a:rPr>
              <a:t>СКРИНИНГ</a:t>
            </a:r>
            <a:endParaRPr lang="en-US" sz="7275" b="1" dirty="0">
              <a:solidFill>
                <a:srgbClr val="FFFFFF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76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032" y="128565"/>
            <a:ext cx="9842560" cy="1259946"/>
          </a:xfrm>
          <a:solidFill>
            <a:schemeClr val="accent2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86" tIns="50392" rIns="100786" bIns="50392" numCol="1" anchor="ctr" anchorCtr="0" compatLnSpc="1">
            <a:prstTxWarp prst="textNoShape">
              <a:avLst/>
            </a:prstTxWarp>
          </a:bodyPr>
          <a:lstStyle/>
          <a:p>
            <a:r>
              <a:rPr lang="ru-RU" sz="4000" b="1" kern="1200" cap="all">
                <a:solidFill>
                  <a:srgbClr val="FFFFFF"/>
                </a:solidFill>
                <a:latin typeface="Segoe Script" panose="030B0504020000000003" pitchFamily="66" charset="0"/>
                <a:ea typeface="+mn-ea"/>
                <a:cs typeface="Segoe UI Semibold" panose="020B0702040204020203" pitchFamily="34" charset="0"/>
              </a:rPr>
              <a:t>когнитивныЕ функциИ </a:t>
            </a:r>
            <a:endParaRPr lang="ru-RU" sz="4000" b="1" kern="1200" cap="all" dirty="0">
              <a:solidFill>
                <a:srgbClr val="FFFFFF"/>
              </a:solidFill>
              <a:latin typeface="Segoe Script" panose="030B0504020000000003" pitchFamily="66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8826" y="1795450"/>
            <a:ext cx="9751270" cy="4535805"/>
          </a:xfrm>
        </p:spPr>
        <p:txBody>
          <a:bodyPr/>
          <a:lstStyle/>
          <a:p>
            <a:pPr>
              <a:spcBef>
                <a:spcPts val="1323"/>
              </a:spcBef>
            </a:pPr>
            <a:r>
              <a:rPr lang="ru-RU" sz="3086" b="1" i="1" dirty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внимание</a:t>
            </a:r>
            <a:r>
              <a:rPr lang="ru-RU" sz="3086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</a:p>
          <a:p>
            <a:pPr>
              <a:spcBef>
                <a:spcPts val="1323"/>
              </a:spcBef>
            </a:pPr>
            <a:r>
              <a:rPr lang="ru-RU" sz="3086" b="1" i="1" dirty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память</a:t>
            </a:r>
            <a:r>
              <a:rPr lang="ru-RU" sz="3086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</a:p>
          <a:p>
            <a:pPr>
              <a:spcBef>
                <a:spcPts val="1323"/>
              </a:spcBef>
            </a:pPr>
            <a:r>
              <a:rPr lang="ru-RU" sz="3086" b="1" i="1" dirty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речь</a:t>
            </a:r>
            <a:r>
              <a:rPr lang="ru-RU" sz="3086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</a:p>
          <a:p>
            <a:pPr>
              <a:spcBef>
                <a:spcPts val="1323"/>
              </a:spcBef>
            </a:pPr>
            <a:r>
              <a:rPr lang="ru-RU" sz="3086" b="1" i="1" dirty="0" err="1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праксис</a:t>
            </a:r>
            <a:r>
              <a:rPr lang="ru-RU" sz="3086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(целенаправленная двигательная активность), </a:t>
            </a:r>
            <a:endParaRPr lang="en-US" sz="3086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>
              <a:spcBef>
                <a:spcPts val="0"/>
              </a:spcBef>
            </a:pPr>
            <a:r>
              <a:rPr lang="ru-RU" sz="3086" b="1" i="1" dirty="0" err="1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гнозис</a:t>
            </a:r>
            <a:r>
              <a:rPr lang="ru-RU" sz="3086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(восприятие информации, поступающей от органов чувств),</a:t>
            </a:r>
            <a:endParaRPr lang="en-US" sz="3086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>
              <a:spcBef>
                <a:spcPts val="0"/>
              </a:spcBef>
            </a:pPr>
            <a:r>
              <a:rPr lang="ru-RU" sz="3086" b="1" i="1" dirty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управляющие функции</a:t>
            </a:r>
            <a:r>
              <a:rPr lang="ru-RU" sz="3086" dirty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ru-RU" sz="3086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(способность управлять своим поведением и познавательной деятельностью, выполнение поставленных задач).</a:t>
            </a:r>
            <a:endParaRPr lang="en-US" sz="3086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7"/>
          <a:stretch/>
        </p:blipFill>
        <p:spPr>
          <a:xfrm>
            <a:off x="6508525" y="1557324"/>
            <a:ext cx="3306231" cy="220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5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3757" y="427693"/>
            <a:ext cx="9955695" cy="125981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86" tIns="50392" rIns="100786" bIns="50392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4400">
                <a:solidFill>
                  <a:schemeClr val="tx2"/>
                </a:solidFill>
              </a:defRPr>
            </a:lvl2pPr>
            <a:lvl3pPr algn="ctr">
              <a:defRPr sz="4400">
                <a:solidFill>
                  <a:schemeClr val="tx2"/>
                </a:solidFill>
              </a:defRPr>
            </a:lvl3pPr>
            <a:lvl4pPr algn="ctr">
              <a:defRPr sz="4400">
                <a:solidFill>
                  <a:schemeClr val="tx2"/>
                </a:solidFill>
              </a:defRPr>
            </a:lvl4pPr>
            <a:lvl5pPr algn="ctr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967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МИНИ-КОГ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5675250" y="2351229"/>
            <a:ext cx="3918874" cy="3809623"/>
            <a:chOff x="4499992" y="1916832"/>
            <a:chExt cx="4419600" cy="4191000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4499992" y="1916832"/>
              <a:ext cx="4419600" cy="4191000"/>
            </a:xfrm>
            <a:prstGeom prst="ellipse">
              <a:avLst/>
            </a:prstGeom>
            <a:noFill/>
            <a:ln w="63500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46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6465316" y="1958108"/>
              <a:ext cx="591520" cy="54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1pPr>
              <a:lvl2pPr marL="742950" indent="-28575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2pPr>
              <a:lvl3pPr marL="11430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3pPr>
              <a:lvl4pPr marL="16002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4pPr>
              <a:lvl5pPr marL="20574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646" i="0" dirty="0">
                  <a:solidFill>
                    <a:srgbClr val="002060"/>
                  </a:solidFill>
                  <a:latin typeface="Times New Roman" pitchFamily="18" charset="0"/>
                </a:rPr>
                <a:t>12</a:t>
              </a: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8309992" y="3669432"/>
              <a:ext cx="399890" cy="54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1pPr>
              <a:lvl2pPr marL="742950" indent="-28575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2pPr>
              <a:lvl3pPr marL="11430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3pPr>
              <a:lvl4pPr marL="16002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4pPr>
              <a:lvl5pPr marL="20574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646" i="0" dirty="0">
                  <a:solidFill>
                    <a:srgbClr val="002060"/>
                  </a:solidFill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6557392" y="5498232"/>
              <a:ext cx="399890" cy="54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1pPr>
              <a:lvl2pPr marL="742950" indent="-28575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2pPr>
              <a:lvl3pPr marL="11430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3pPr>
              <a:lvl4pPr marL="16002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4pPr>
              <a:lvl5pPr marL="20574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646" i="0">
                  <a:solidFill>
                    <a:srgbClr val="002060"/>
                  </a:solidFill>
                  <a:latin typeface="Times New Roman" pitchFamily="18" charset="0"/>
                </a:rPr>
                <a:t>6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4728592" y="3745631"/>
              <a:ext cx="399890" cy="54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1pPr>
              <a:lvl2pPr marL="742950" indent="-28575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2pPr>
              <a:lvl3pPr marL="11430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3pPr>
              <a:lvl4pPr marL="16002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4pPr>
              <a:lvl5pPr marL="20574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646" i="0">
                  <a:solidFill>
                    <a:srgbClr val="002060"/>
                  </a:solidFill>
                  <a:latin typeface="Times New Roman" pitchFamily="18" charset="0"/>
                </a:rPr>
                <a:t>9</a:t>
              </a: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7379718" y="2339107"/>
              <a:ext cx="399890" cy="54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1pPr>
              <a:lvl2pPr marL="742950" indent="-28575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2pPr>
              <a:lvl3pPr marL="11430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3pPr>
              <a:lvl4pPr marL="16002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4pPr>
              <a:lvl5pPr marL="20574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646" i="0">
                  <a:solidFill>
                    <a:srgbClr val="002060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7989317" y="2872508"/>
              <a:ext cx="399890" cy="54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1pPr>
              <a:lvl2pPr marL="742950" indent="-28575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2pPr>
              <a:lvl3pPr marL="11430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3pPr>
              <a:lvl4pPr marL="16002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4pPr>
              <a:lvl5pPr marL="20574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646" i="0">
                  <a:solidFill>
                    <a:srgbClr val="002060"/>
                  </a:solidFill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8233792" y="4583833"/>
              <a:ext cx="399890" cy="54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1pPr>
              <a:lvl2pPr marL="742950" indent="-28575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2pPr>
              <a:lvl3pPr marL="11430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3pPr>
              <a:lvl4pPr marL="16002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4pPr>
              <a:lvl5pPr marL="20574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646" i="0" dirty="0">
                  <a:solidFill>
                    <a:srgbClr val="002060"/>
                  </a:solidFill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7471792" y="5193433"/>
              <a:ext cx="399890" cy="54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1pPr>
              <a:lvl2pPr marL="742950" indent="-28575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2pPr>
              <a:lvl3pPr marL="11430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3pPr>
              <a:lvl4pPr marL="16002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4pPr>
              <a:lvl5pPr marL="20574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646" i="0" dirty="0">
                  <a:solidFill>
                    <a:srgbClr val="002060"/>
                  </a:solidFill>
                  <a:latin typeface="Times New Roman" pitchFamily="18" charset="0"/>
                </a:rPr>
                <a:t>5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5566792" y="5269632"/>
              <a:ext cx="399890" cy="54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1pPr>
              <a:lvl2pPr marL="742950" indent="-28575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2pPr>
              <a:lvl3pPr marL="11430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3pPr>
              <a:lvl4pPr marL="16002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4pPr>
              <a:lvl5pPr marL="20574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646" i="0">
                  <a:solidFill>
                    <a:srgbClr val="002060"/>
                  </a:solidFill>
                  <a:latin typeface="Times New Roman" pitchFamily="18" charset="0"/>
                </a:rPr>
                <a:t>7</a:t>
              </a: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4957192" y="4660032"/>
              <a:ext cx="399890" cy="54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1pPr>
              <a:lvl2pPr marL="742950" indent="-28575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2pPr>
              <a:lvl3pPr marL="11430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3pPr>
              <a:lvl4pPr marL="16002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4pPr>
              <a:lvl5pPr marL="20574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646" i="0">
                  <a:solidFill>
                    <a:srgbClr val="002060"/>
                  </a:solidFill>
                  <a:latin typeface="Times New Roman" pitchFamily="18" charset="0"/>
                </a:rPr>
                <a:t>8</a:t>
              </a: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4880992" y="2907431"/>
              <a:ext cx="591520" cy="54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1pPr>
              <a:lvl2pPr marL="742950" indent="-28575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2pPr>
              <a:lvl3pPr marL="11430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3pPr>
              <a:lvl4pPr marL="16002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4pPr>
              <a:lvl5pPr marL="20574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646" i="0" dirty="0">
                  <a:solidFill>
                    <a:srgbClr val="002060"/>
                  </a:solidFill>
                  <a:latin typeface="Times New Roman" pitchFamily="18" charset="0"/>
                </a:rPr>
                <a:t>10</a:t>
              </a: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5566792" y="2221631"/>
              <a:ext cx="570404" cy="54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1pPr>
              <a:lvl2pPr marL="742950" indent="-28575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2pPr>
              <a:lvl3pPr marL="11430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3pPr>
              <a:lvl4pPr marL="16002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4pPr>
              <a:lvl5pPr marL="2057400" indent="-228600"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rgbClr val="9C0000"/>
                  </a:solidFill>
                  <a:latin typeface="Tahoma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646" i="0" dirty="0">
                  <a:solidFill>
                    <a:srgbClr val="002060"/>
                  </a:solidFill>
                  <a:latin typeface="Times New Roman" pitchFamily="18" charset="0"/>
                </a:rPr>
                <a:t>11</a:t>
              </a:r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 flipH="1">
              <a:off x="5261992" y="3898032"/>
              <a:ext cx="1447800" cy="0"/>
            </a:xfrm>
            <a:prstGeom prst="line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46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 flipV="1">
              <a:off x="6709792" y="3669431"/>
              <a:ext cx="833477" cy="228600"/>
            </a:xfrm>
            <a:prstGeom prst="line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46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1" name="Rectangle 1"/>
          <p:cNvSpPr/>
          <p:nvPr/>
        </p:nvSpPr>
        <p:spPr>
          <a:xfrm>
            <a:off x="5855262" y="6813704"/>
            <a:ext cx="4344457" cy="70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23" b="1" dirty="0" err="1">
                <a:solidFill>
                  <a:srgbClr val="002060"/>
                </a:solidFill>
              </a:rPr>
              <a:t>Borson</a:t>
            </a:r>
            <a:r>
              <a:rPr lang="en-US" sz="1323" b="1" dirty="0">
                <a:solidFill>
                  <a:srgbClr val="002060"/>
                </a:solidFill>
              </a:rPr>
              <a:t> S. The mini-cog: a cognitive “vitals signs” measure for dementia screening in multi-lingual elderly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23" b="1" dirty="0" err="1">
                <a:solidFill>
                  <a:srgbClr val="002060"/>
                </a:solidFill>
              </a:rPr>
              <a:t>Int</a:t>
            </a:r>
            <a:r>
              <a:rPr lang="en-US" sz="1323" b="1" dirty="0">
                <a:solidFill>
                  <a:srgbClr val="002060"/>
                </a:solidFill>
              </a:rPr>
              <a:t> J </a:t>
            </a:r>
            <a:r>
              <a:rPr lang="en-US" sz="1323" b="1" dirty="0" err="1">
                <a:solidFill>
                  <a:srgbClr val="002060"/>
                </a:solidFill>
              </a:rPr>
              <a:t>Geriatr</a:t>
            </a:r>
            <a:r>
              <a:rPr lang="en-US" sz="1323" b="1" dirty="0">
                <a:solidFill>
                  <a:srgbClr val="002060"/>
                </a:solidFill>
              </a:rPr>
              <a:t> Psychiatry 2000; 15(11):1021.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203772" y="2043216"/>
            <a:ext cx="5378484" cy="1190507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818869" indent="-818869" algn="l">
              <a:spcBef>
                <a:spcPts val="1323"/>
              </a:spcBef>
              <a:buFont typeface="+mj-lt"/>
              <a:buAutoNum type="arabicPeriod"/>
            </a:pPr>
            <a:r>
              <a:rPr lang="ru-RU" sz="3085" kern="0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Просят повторить и запомнить 3 слова       (КЛЮЧ, ЛИМОН, ШАР)</a:t>
            </a:r>
          </a:p>
          <a:p>
            <a:pPr marL="818869" indent="-818869" algn="l">
              <a:spcBef>
                <a:spcPts val="1323"/>
              </a:spcBef>
              <a:buFont typeface="+mj-lt"/>
              <a:buAutoNum type="arabicPeriod"/>
            </a:pPr>
            <a:r>
              <a:rPr lang="ru-RU" sz="3085" kern="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Нарисовать часы и указать время 11:10 или 14:45</a:t>
            </a:r>
          </a:p>
          <a:p>
            <a:pPr marL="818869" indent="-818869" algn="l">
              <a:spcBef>
                <a:spcPts val="1323"/>
              </a:spcBef>
              <a:buFont typeface="+mj-lt"/>
              <a:buAutoNum type="arabicPeriod"/>
            </a:pPr>
            <a:r>
              <a:rPr lang="ru-RU" sz="3085" kern="0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Вспомнить слова</a:t>
            </a:r>
          </a:p>
          <a:p>
            <a:pPr marL="629898" indent="-629898">
              <a:buFontTx/>
              <a:buChar char="-"/>
            </a:pPr>
            <a:endParaRPr lang="ru-RU" sz="3526" kern="0" dirty="0">
              <a:solidFill>
                <a:srgbClr val="FF66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570748" y="6160851"/>
            <a:ext cx="4879263" cy="985692"/>
          </a:xfrm>
          <a:prstGeom prst="rect">
            <a:avLst/>
          </a:prstGeom>
          <a:ln w="57150">
            <a:solidFill>
              <a:srgbClr val="CC0000"/>
            </a:solidFill>
          </a:ln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sz="2800" b="1" kern="0" dirty="0">
                <a:solidFill>
                  <a:srgbClr val="990000"/>
                </a:solidFill>
              </a:rPr>
              <a:t>Чувствительность - 76-99%</a:t>
            </a:r>
          </a:p>
          <a:p>
            <a:r>
              <a:rPr lang="ru-RU" sz="2800" b="1" kern="0" dirty="0">
                <a:solidFill>
                  <a:srgbClr val="990000"/>
                </a:solidFill>
              </a:rPr>
              <a:t>Специфичность -  89-93%</a:t>
            </a:r>
          </a:p>
        </p:txBody>
      </p:sp>
    </p:spTree>
    <p:extLst>
      <p:ext uri="{BB962C8B-B14F-4D97-AF65-F5344CB8AC3E}">
        <p14:creationId xmlns:p14="http://schemas.microsoft.com/office/powerpoint/2010/main" val="54481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988" y="2378428"/>
            <a:ext cx="2381265" cy="970840"/>
          </a:xfrm>
          <a:noFill/>
          <a:ln w="28575">
            <a:solidFill>
              <a:srgbClr val="99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</a:bodyPr>
          <a:lstStyle/>
          <a:p>
            <a:r>
              <a:rPr lang="ru-RU" sz="1764" b="1" kern="1200" dirty="0">
                <a:solidFill>
                  <a:srgbClr val="990000"/>
                </a:solidFill>
              </a:rPr>
              <a:t>НЕДЕМЕНТНЫЕ КОГНИТИВНЫЕ РАССТРОЙСТВА</a:t>
            </a:r>
            <a:endParaRPr lang="en-US" sz="1764" b="1" kern="1200" dirty="0">
              <a:solidFill>
                <a:srgbClr val="9900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7524697" y="4036030"/>
            <a:ext cx="2413417" cy="96923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>
              <a:defRPr sz="2000" ker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>
              <a:defRPr sz="4400">
                <a:solidFill>
                  <a:schemeClr val="tx2"/>
                </a:solidFill>
              </a:defRPr>
            </a:lvl2pPr>
            <a:lvl3pPr algn="ctr">
              <a:defRPr sz="4400">
                <a:solidFill>
                  <a:schemeClr val="tx2"/>
                </a:solidFill>
              </a:defRPr>
            </a:lvl3pPr>
            <a:lvl4pPr algn="ctr">
              <a:defRPr sz="4400">
                <a:solidFill>
                  <a:schemeClr val="tx2"/>
                </a:solidFill>
              </a:defRPr>
            </a:lvl4pPr>
            <a:lvl5pPr algn="ctr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5" b="1" dirty="0"/>
              <a:t>Аффективные и поведенческие нарушения</a:t>
            </a:r>
            <a:endParaRPr lang="en-US" sz="2205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892384" y="4192432"/>
            <a:ext cx="2516072" cy="64722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sz="2205" b="1" kern="0" dirty="0">
                <a:solidFill>
                  <a:srgbClr val="000000"/>
                </a:solidFill>
              </a:rPr>
              <a:t>Неврологическая симптоматика</a:t>
            </a:r>
            <a:endParaRPr lang="en-US" sz="2205" b="1" kern="0" dirty="0">
              <a:solidFill>
                <a:srgbClr val="00000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36989" y="4198935"/>
            <a:ext cx="2301850" cy="64722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>
              <a:defRPr sz="2000" ker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>
              <a:defRPr sz="4400">
                <a:solidFill>
                  <a:schemeClr val="tx2"/>
                </a:solidFill>
              </a:defRPr>
            </a:lvl2pPr>
            <a:lvl3pPr algn="ctr">
              <a:defRPr sz="4400">
                <a:solidFill>
                  <a:schemeClr val="tx2"/>
                </a:solidFill>
              </a:defRPr>
            </a:lvl3pPr>
            <a:lvl4pPr algn="ctr">
              <a:defRPr sz="4400">
                <a:solidFill>
                  <a:schemeClr val="tx2"/>
                </a:solidFill>
              </a:defRPr>
            </a:lvl4pPr>
            <a:lvl5pPr algn="ctr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5" b="1" dirty="0"/>
              <a:t>Соматическая отягощенность</a:t>
            </a:r>
            <a:endParaRPr lang="en-US" sz="2205" b="1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035762" y="1455321"/>
            <a:ext cx="2010815" cy="647226"/>
          </a:xfrm>
          <a:prstGeom prst="rect">
            <a:avLst/>
          </a:prstGeom>
          <a:solidFill>
            <a:srgbClr val="FFCCCC"/>
          </a:solidFill>
          <a:ln w="12700"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sz="1984" b="1" kern="0" cap="all" dirty="0">
                <a:solidFill>
                  <a:srgbClr val="000000"/>
                </a:solidFill>
              </a:rPr>
              <a:t>Есть нарушения</a:t>
            </a:r>
            <a:endParaRPr lang="en-US" sz="1984" b="1" kern="0" cap="all" dirty="0">
              <a:solidFill>
                <a:srgbClr val="000000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2563714" y="2439507"/>
            <a:ext cx="4977282" cy="875604"/>
          </a:xfrm>
          <a:prstGeom prst="rect">
            <a:avLst/>
          </a:prstGeom>
          <a:noFill/>
          <a:ln w="12700"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sz="1984" b="1" kern="0" dirty="0">
                <a:solidFill>
                  <a:srgbClr val="000000"/>
                </a:solidFill>
              </a:rPr>
              <a:t>ОБСЛЕДОВАНИЕ</a:t>
            </a:r>
            <a:r>
              <a:rPr lang="ru-RU" sz="1984" kern="0" dirty="0">
                <a:solidFill>
                  <a:srgbClr val="000000"/>
                </a:solidFill>
              </a:rPr>
              <a:t> </a:t>
            </a:r>
          </a:p>
          <a:p>
            <a:pPr marL="314982" indent="-117244">
              <a:buFont typeface="Arial" panose="020B0604020202020204" pitchFamily="34" charset="0"/>
              <a:buChar char="•"/>
            </a:pPr>
            <a:r>
              <a:rPr lang="ru-RU" sz="1764" kern="0" dirty="0">
                <a:solidFill>
                  <a:srgbClr val="000000"/>
                </a:solidFill>
              </a:rPr>
              <a:t>общие анализы крови и мочи, </a:t>
            </a:r>
          </a:p>
          <a:p>
            <a:pPr marL="314982" indent="-117244">
              <a:buFont typeface="Arial" panose="020B0604020202020204" pitchFamily="34" charset="0"/>
              <a:buChar char="•"/>
            </a:pPr>
            <a:r>
              <a:rPr lang="ru-RU" sz="1764" kern="0" dirty="0">
                <a:solidFill>
                  <a:srgbClr val="000000"/>
                </a:solidFill>
              </a:rPr>
              <a:t>биохимический анализ крови</a:t>
            </a:r>
          </a:p>
          <a:p>
            <a:pPr marL="314982" indent="-117244">
              <a:buFont typeface="Arial" panose="020B0604020202020204" pitchFamily="34" charset="0"/>
              <a:buChar char="•"/>
            </a:pPr>
            <a:r>
              <a:rPr lang="ru-RU" sz="1764" kern="0" dirty="0">
                <a:solidFill>
                  <a:srgbClr val="000000"/>
                </a:solidFill>
              </a:rPr>
              <a:t>гормоны щитовидной железы, витамин В12, фолиевая кислота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7386456" y="2203121"/>
            <a:ext cx="2357511" cy="1271454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+mj-lt"/>
                <a:ea typeface="+mj-ea"/>
                <a:cs typeface="+mj-cs"/>
              </a:defRPr>
            </a:lvl1pPr>
            <a:lvl2pPr algn="ctr">
              <a:defRPr sz="4400">
                <a:solidFill>
                  <a:schemeClr val="tx2"/>
                </a:solidFill>
              </a:defRPr>
            </a:lvl2pPr>
            <a:lvl3pPr algn="ctr">
              <a:defRPr sz="4400">
                <a:solidFill>
                  <a:schemeClr val="tx2"/>
                </a:solidFill>
              </a:defRPr>
            </a:lvl3pPr>
            <a:lvl4pPr algn="ctr">
              <a:defRPr sz="4400">
                <a:solidFill>
                  <a:schemeClr val="tx2"/>
                </a:solidFill>
              </a:defRPr>
            </a:lvl4pPr>
            <a:lvl5pPr algn="ctr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764" b="1" dirty="0">
                <a:solidFill>
                  <a:srgbClr val="002060"/>
                </a:solidFill>
              </a:rPr>
              <a:t>ТЯЖЕЛЫЕ КОГНИТИВНЫЕ РАССТРОЙСТВА (ДЕМЕНЦИЯ)</a:t>
            </a:r>
            <a:endParaRPr lang="en-US" sz="1764" b="1" dirty="0">
              <a:solidFill>
                <a:srgbClr val="002060"/>
              </a:solidFill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8087546" y="5427248"/>
            <a:ext cx="1664425" cy="64722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>
              <a:defRPr sz="1800" ker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>
              <a:defRPr sz="4400">
                <a:solidFill>
                  <a:schemeClr val="tx2"/>
                </a:solidFill>
              </a:defRPr>
            </a:lvl2pPr>
            <a:lvl3pPr algn="ctr">
              <a:defRPr sz="4400">
                <a:solidFill>
                  <a:schemeClr val="tx2"/>
                </a:solidFill>
              </a:defRPr>
            </a:lvl3pPr>
            <a:lvl4pPr algn="ctr">
              <a:defRPr sz="4400">
                <a:solidFill>
                  <a:schemeClr val="tx2"/>
                </a:solidFill>
              </a:defRPr>
            </a:lvl4pPr>
            <a:lvl5pPr algn="ctr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984" b="1" dirty="0"/>
              <a:t>ПСИХИАТР</a:t>
            </a:r>
            <a:endParaRPr lang="en-US" sz="1984" b="1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4257448" y="5429049"/>
            <a:ext cx="1664425" cy="64722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sz="1984" b="1" kern="0" dirty="0">
                <a:solidFill>
                  <a:srgbClr val="000000"/>
                </a:solidFill>
              </a:rPr>
              <a:t>НЕВРОЛОГ</a:t>
            </a:r>
            <a:endParaRPr lang="en-US" sz="1984" b="1" kern="0" dirty="0">
              <a:solidFill>
                <a:srgbClr val="000000"/>
              </a:solidFill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651540" y="5437470"/>
            <a:ext cx="1664425" cy="64722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>
              <a:defRPr sz="1800" ker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>
              <a:defRPr sz="4400">
                <a:solidFill>
                  <a:schemeClr val="tx2"/>
                </a:solidFill>
              </a:defRPr>
            </a:lvl2pPr>
            <a:lvl3pPr algn="ctr">
              <a:defRPr sz="4400">
                <a:solidFill>
                  <a:schemeClr val="tx2"/>
                </a:solidFill>
              </a:defRPr>
            </a:lvl3pPr>
            <a:lvl4pPr algn="ctr">
              <a:defRPr sz="4400">
                <a:solidFill>
                  <a:schemeClr val="tx2"/>
                </a:solidFill>
              </a:defRPr>
            </a:lvl4pPr>
            <a:lvl5pPr algn="ctr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984" b="1" dirty="0"/>
              <a:t>ГЕРИАТР</a:t>
            </a:r>
            <a:endParaRPr lang="en-US" sz="1984" b="1" dirty="0"/>
          </a:p>
        </p:txBody>
      </p:sp>
      <p:cxnSp>
        <p:nvCxnSpPr>
          <p:cNvPr id="22" name="Прямая со стрелкой 21"/>
          <p:cNvCxnSpPr>
            <a:stCxn id="18" idx="2"/>
            <a:endCxn id="45" idx="1"/>
          </p:cNvCxnSpPr>
          <p:nvPr/>
        </p:nvCxnSpPr>
        <p:spPr bwMode="auto">
          <a:xfrm>
            <a:off x="1483754" y="6084696"/>
            <a:ext cx="2709213" cy="80109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Прямая со стрелкой 34"/>
          <p:cNvCxnSpPr/>
          <p:nvPr/>
        </p:nvCxnSpPr>
        <p:spPr bwMode="auto">
          <a:xfrm flipH="1">
            <a:off x="5089661" y="4893897"/>
            <a:ext cx="9857" cy="43018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Прямая со стрелкой 35"/>
          <p:cNvCxnSpPr/>
          <p:nvPr/>
        </p:nvCxnSpPr>
        <p:spPr bwMode="auto">
          <a:xfrm>
            <a:off x="1368870" y="4893898"/>
            <a:ext cx="0" cy="50963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Прямая со стрелкой 36"/>
          <p:cNvCxnSpPr/>
          <p:nvPr/>
        </p:nvCxnSpPr>
        <p:spPr bwMode="auto">
          <a:xfrm>
            <a:off x="8830165" y="5028979"/>
            <a:ext cx="0" cy="39826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Прямая со стрелкой 41"/>
          <p:cNvCxnSpPr/>
          <p:nvPr/>
        </p:nvCxnSpPr>
        <p:spPr bwMode="auto">
          <a:xfrm>
            <a:off x="8910174" y="3479117"/>
            <a:ext cx="9585" cy="55691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Прямая со стрелкой 43"/>
          <p:cNvCxnSpPr>
            <a:stCxn id="13" idx="2"/>
          </p:cNvCxnSpPr>
          <p:nvPr/>
        </p:nvCxnSpPr>
        <p:spPr bwMode="auto">
          <a:xfrm flipH="1">
            <a:off x="5729548" y="3474575"/>
            <a:ext cx="2835664" cy="65696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Прямая со стрелкой 45"/>
          <p:cNvCxnSpPr/>
          <p:nvPr/>
        </p:nvCxnSpPr>
        <p:spPr bwMode="auto">
          <a:xfrm flipH="1">
            <a:off x="1861711" y="3479117"/>
            <a:ext cx="6132821" cy="594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9" name="Стрелка вниз 68"/>
          <p:cNvSpPr/>
          <p:nvPr/>
        </p:nvSpPr>
        <p:spPr bwMode="auto">
          <a:xfrm>
            <a:off x="4806709" y="987484"/>
            <a:ext cx="372812" cy="435931"/>
          </a:xfrm>
          <a:prstGeom prst="downArrow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646" b="1">
              <a:solidFill>
                <a:srgbClr val="000000"/>
              </a:solidFill>
            </a:endParaRPr>
          </a:p>
        </p:txBody>
      </p:sp>
      <p:sp>
        <p:nvSpPr>
          <p:cNvPr id="45" name="Заголовок 1"/>
          <p:cNvSpPr txBox="1">
            <a:spLocks/>
          </p:cNvSpPr>
          <p:nvPr/>
        </p:nvSpPr>
        <p:spPr bwMode="auto">
          <a:xfrm>
            <a:off x="4192966" y="6562174"/>
            <a:ext cx="1793389" cy="64722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sz="1323" b="1" kern="0" cap="all" dirty="0">
                <a:solidFill>
                  <a:srgbClr val="000000"/>
                </a:solidFill>
              </a:rPr>
              <a:t>СПЕЦИАЛИСТ ПО </a:t>
            </a:r>
            <a:r>
              <a:rPr lang="ru-RU" sz="1323" b="1" kern="0" cap="all" dirty="0" err="1">
                <a:solidFill>
                  <a:srgbClr val="000000"/>
                </a:solidFill>
              </a:rPr>
              <a:t>СоциальнОЙ</a:t>
            </a:r>
            <a:r>
              <a:rPr lang="ru-RU" sz="1323" b="1" kern="0" cap="all" dirty="0">
                <a:solidFill>
                  <a:srgbClr val="000000"/>
                </a:solidFill>
              </a:rPr>
              <a:t> </a:t>
            </a:r>
            <a:r>
              <a:rPr lang="ru-RU" sz="1323" b="1" kern="0" cap="all" dirty="0" err="1">
                <a:solidFill>
                  <a:srgbClr val="000000"/>
                </a:solidFill>
              </a:rPr>
              <a:t>работЕ</a:t>
            </a:r>
            <a:endParaRPr lang="en-US" sz="1323" b="1" kern="0" cap="all" dirty="0">
              <a:solidFill>
                <a:srgbClr val="000000"/>
              </a:solidFill>
            </a:endParaRPr>
          </a:p>
        </p:txBody>
      </p:sp>
      <p:cxnSp>
        <p:nvCxnSpPr>
          <p:cNvPr id="49" name="Прямая со стрелкой 48"/>
          <p:cNvCxnSpPr/>
          <p:nvPr/>
        </p:nvCxnSpPr>
        <p:spPr bwMode="auto">
          <a:xfrm>
            <a:off x="2717180" y="5608277"/>
            <a:ext cx="126018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Прямая со стрелкой 52"/>
          <p:cNvCxnSpPr/>
          <p:nvPr/>
        </p:nvCxnSpPr>
        <p:spPr bwMode="auto">
          <a:xfrm flipH="1">
            <a:off x="2682664" y="5804716"/>
            <a:ext cx="1244843" cy="102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Прямая со стрелкой 69"/>
          <p:cNvCxnSpPr>
            <a:stCxn id="16" idx="2"/>
            <a:endCxn id="45" idx="3"/>
          </p:cNvCxnSpPr>
          <p:nvPr/>
        </p:nvCxnSpPr>
        <p:spPr bwMode="auto">
          <a:xfrm flipH="1">
            <a:off x="5986355" y="6074474"/>
            <a:ext cx="2933403" cy="8113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Прямая со стрелкой 70"/>
          <p:cNvCxnSpPr/>
          <p:nvPr/>
        </p:nvCxnSpPr>
        <p:spPr bwMode="auto">
          <a:xfrm>
            <a:off x="5099517" y="6163905"/>
            <a:ext cx="0" cy="39826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Прямая со стрелкой 37"/>
          <p:cNvCxnSpPr/>
          <p:nvPr/>
        </p:nvCxnSpPr>
        <p:spPr bwMode="auto">
          <a:xfrm>
            <a:off x="2315966" y="3346282"/>
            <a:ext cx="5678567" cy="65753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Прямая со стрелкой 38"/>
          <p:cNvCxnSpPr/>
          <p:nvPr/>
        </p:nvCxnSpPr>
        <p:spPr bwMode="auto">
          <a:xfrm>
            <a:off x="1289494" y="3381471"/>
            <a:ext cx="0" cy="77707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Прямая со стрелкой 46"/>
          <p:cNvCxnSpPr>
            <a:stCxn id="2" idx="2"/>
          </p:cNvCxnSpPr>
          <p:nvPr/>
        </p:nvCxnSpPr>
        <p:spPr bwMode="auto">
          <a:xfrm>
            <a:off x="1527621" y="3349268"/>
            <a:ext cx="3084196" cy="77707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Заголовок 1"/>
          <p:cNvSpPr txBox="1">
            <a:spLocks/>
          </p:cNvSpPr>
          <p:nvPr/>
        </p:nvSpPr>
        <p:spPr bwMode="auto">
          <a:xfrm>
            <a:off x="747003" y="391879"/>
            <a:ext cx="8588333" cy="64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sz="3527" b="1" kern="0" dirty="0" smtClean="0">
                <a:solidFill>
                  <a:srgbClr val="000000"/>
                </a:solidFill>
              </a:rPr>
              <a:t>СКРИНИНГ</a:t>
            </a:r>
            <a:endParaRPr lang="en-US" sz="3527" b="1" kern="0" dirty="0">
              <a:solidFill>
                <a:srgbClr val="000000"/>
              </a:solidFill>
            </a:endParaRPr>
          </a:p>
        </p:txBody>
      </p:sp>
      <p:sp>
        <p:nvSpPr>
          <p:cNvPr id="33" name="Стрелка влево 32"/>
          <p:cNvSpPr/>
          <p:nvPr/>
        </p:nvSpPr>
        <p:spPr bwMode="auto">
          <a:xfrm rot="20019026">
            <a:off x="2688003" y="2254579"/>
            <a:ext cx="1379612" cy="347004"/>
          </a:xfrm>
          <a:prstGeom prst="leftArrow">
            <a:avLst/>
          </a:prstGeom>
          <a:solidFill>
            <a:srgbClr val="99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646" b="1">
              <a:solidFill>
                <a:srgbClr val="000000"/>
              </a:solidFill>
            </a:endParaRPr>
          </a:p>
        </p:txBody>
      </p:sp>
      <p:sp>
        <p:nvSpPr>
          <p:cNvPr id="57" name="Стрелка влево 56"/>
          <p:cNvSpPr/>
          <p:nvPr/>
        </p:nvSpPr>
        <p:spPr bwMode="auto">
          <a:xfrm rot="12476077">
            <a:off x="5987262" y="2266005"/>
            <a:ext cx="1379612" cy="347004"/>
          </a:xfrm>
          <a:prstGeom prst="leftArrow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646" b="1">
              <a:solidFill>
                <a:srgbClr val="000000"/>
              </a:solidFill>
            </a:endParaRPr>
          </a:p>
        </p:txBody>
      </p:sp>
      <p:cxnSp>
        <p:nvCxnSpPr>
          <p:cNvPr id="65" name="Прямая со стрелкой 64"/>
          <p:cNvCxnSpPr/>
          <p:nvPr/>
        </p:nvCxnSpPr>
        <p:spPr bwMode="auto">
          <a:xfrm>
            <a:off x="6400782" y="5589660"/>
            <a:ext cx="126018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Прямая со стрелкой 65"/>
          <p:cNvCxnSpPr/>
          <p:nvPr/>
        </p:nvCxnSpPr>
        <p:spPr bwMode="auto">
          <a:xfrm flipH="1">
            <a:off x="6362951" y="5801321"/>
            <a:ext cx="1244843" cy="102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5981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7535" y="287316"/>
            <a:ext cx="9724057" cy="952506"/>
          </a:xfrm>
          <a:solidFill>
            <a:srgbClr val="002060"/>
          </a:solidFill>
        </p:spPr>
        <p:txBody>
          <a:bodyPr/>
          <a:lstStyle/>
          <a:p>
            <a:r>
              <a:rPr lang="ru-RU" sz="2866" b="1" dirty="0">
                <a:solidFill>
                  <a:schemeClr val="bg1"/>
                </a:solidFill>
              </a:rPr>
              <a:t>ЭТАПЫ ОКАЗАНИЯ ПОМОЩИ ПАЦИЕНТАМ С КОГНИТИВНЫМИ РАССТРОЙСТВАМИ</a:t>
            </a:r>
            <a:endParaRPr lang="en-US" sz="2866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985067" y="4977098"/>
            <a:ext cx="2739014" cy="1313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646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диагностика, лечение, наблюдение</a:t>
            </a:r>
            <a:endParaRPr lang="en-US" sz="2646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6961" y="1680026"/>
            <a:ext cx="2936893" cy="906658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646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ДОВРАЧЕБНАЯ ПОМОЩЬ</a:t>
            </a:r>
            <a:endParaRPr lang="en-US" sz="2646" b="1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6962" y="3260171"/>
            <a:ext cx="4375849" cy="906658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646" b="1" dirty="0"/>
              <a:t>ПЕРВИЧНАЯ МЕДИКО-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646" b="1" dirty="0"/>
              <a:t>САНИТАРНАЯ ПОМОЩЬ</a:t>
            </a:r>
            <a:endParaRPr lang="en-US" sz="2646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04257" y="5031202"/>
            <a:ext cx="5935222" cy="111030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fontAlgn="base"/>
            <a:r>
              <a:rPr lang="ru-RU" sz="2205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СПЕЦИАЛИЗИРОВАННАЯ ДИАГНОСТИКА В КАБИНЕТАХ ПАМЯТИ и НЕЙРОГЕРИАТРИЧЕСКИХ ЦЕНТРАХ</a:t>
            </a:r>
            <a:endParaRPr lang="en-US" sz="2205" b="1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35956" y="1808978"/>
            <a:ext cx="1666885" cy="4994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fontAlgn="base"/>
            <a:r>
              <a:rPr lang="ru-RU" sz="2646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скрининг</a:t>
            </a:r>
            <a:endParaRPr lang="en-US" sz="2646" b="1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80328" y="2847742"/>
            <a:ext cx="3175019" cy="172098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fontAlgn="base"/>
            <a:r>
              <a:rPr lang="ru-RU" sz="2646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скрининг,    наблюдение, коррекция факторов риска</a:t>
            </a:r>
          </a:p>
        </p:txBody>
      </p:sp>
      <p:cxnSp>
        <p:nvCxnSpPr>
          <p:cNvPr id="34" name="Прямая со стрелкой 33"/>
          <p:cNvCxnSpPr>
            <a:endCxn id="32" idx="1"/>
          </p:cNvCxnSpPr>
          <p:nvPr/>
        </p:nvCxnSpPr>
        <p:spPr>
          <a:xfrm>
            <a:off x="3452802" y="2020305"/>
            <a:ext cx="4683154" cy="3842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30" idx="3"/>
            <a:endCxn id="33" idx="1"/>
          </p:cNvCxnSpPr>
          <p:nvPr/>
        </p:nvCxnSpPr>
        <p:spPr>
          <a:xfrm flipV="1">
            <a:off x="4722811" y="3708234"/>
            <a:ext cx="2857517" cy="52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1865292" y="2638172"/>
            <a:ext cx="5600" cy="66077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1865293" y="4217732"/>
            <a:ext cx="0" cy="83211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/>
          <p:cNvSpPr/>
          <p:nvPr/>
        </p:nvSpPr>
        <p:spPr>
          <a:xfrm>
            <a:off x="6215992" y="5396643"/>
            <a:ext cx="1681838" cy="908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979" indent="-276484" fontAlgn="base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sz="1653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гериатры</a:t>
            </a:r>
          </a:p>
          <a:p>
            <a:pPr marL="377979" indent="-276484" fontAlgn="base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sz="1653" b="1" dirty="0">
                <a:solidFill>
                  <a:srgbClr val="000000"/>
                </a:solidFill>
                <a:cs typeface="Times New Roman" panose="02020603050405020304" pitchFamily="18" charset="0"/>
              </a:rPr>
              <a:t>неврологи</a:t>
            </a:r>
          </a:p>
          <a:p>
            <a:pPr marL="377979" indent="-276484" fontAlgn="base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sz="1653" b="1" dirty="0">
                <a:solidFill>
                  <a:srgbClr val="000000"/>
                </a:solidFill>
                <a:cs typeface="Times New Roman" panose="02020603050405020304" pitchFamily="18" charset="0"/>
              </a:rPr>
              <a:t>психиатры</a:t>
            </a:r>
            <a:endParaRPr lang="en-US" sz="1653" b="1" dirty="0">
              <a:solidFill>
                <a:srgbClr val="00000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452802" y="2129275"/>
            <a:ext cx="5039783" cy="39767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984" b="1" dirty="0">
                <a:solidFill>
                  <a:srgbClr val="000000"/>
                </a:solidFill>
                <a:ea typeface="Calibri" panose="020F0502020204030204" pitchFamily="34" charset="0"/>
              </a:rPr>
              <a:t>члены семьи, социальные работники</a:t>
            </a:r>
            <a:endParaRPr lang="en-US" sz="1984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37209" y="1188932"/>
            <a:ext cx="4603778" cy="7030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84" b="1" dirty="0">
                <a:solidFill>
                  <a:srgbClr val="000000"/>
                </a:solidFill>
                <a:cs typeface="Times New Roman" panose="02020603050405020304" pitchFamily="18" charset="0"/>
              </a:rPr>
              <a:t>Повышение информированности населения о деменции</a:t>
            </a:r>
            <a:endParaRPr lang="en-US" sz="1984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2358" y="6580966"/>
            <a:ext cx="3724825" cy="80483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fontAlgn="base"/>
            <a:r>
              <a:rPr lang="ru-RU" sz="2315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ДОЛГОВРЕМЕННАЯ ПОМОЩЬ И УХОД</a:t>
            </a:r>
            <a:endParaRPr lang="en-US" sz="2315" b="1" dirty="0">
              <a:solidFill>
                <a:srgbClr val="000000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1865293" y="6161102"/>
            <a:ext cx="0" cy="41986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4167183" y="7047521"/>
            <a:ext cx="1190631" cy="550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5357814" y="6449696"/>
            <a:ext cx="4915459" cy="906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646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Наблюдение, помощь лицам, осуществляющим уход</a:t>
            </a:r>
            <a:endParaRPr lang="en-US" sz="2646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6339480" y="5322571"/>
            <a:ext cx="1645587" cy="963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4643435" y="3789669"/>
            <a:ext cx="5506814" cy="1108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979" indent="-276484" fontAlgn="base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sz="1543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участковые терапевты </a:t>
            </a:r>
            <a:endParaRPr lang="en-US" sz="1543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77979" indent="-276484" fontAlgn="base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sz="1543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врачи общей практики </a:t>
            </a:r>
            <a:endParaRPr lang="en-US" sz="1543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77979" indent="-276484" fontAlgn="base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sz="1543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семейные врачи </a:t>
            </a:r>
          </a:p>
          <a:p>
            <a:pPr marL="377979" indent="-276484" fontAlgn="base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sz="1543" b="1" dirty="0">
                <a:solidFill>
                  <a:srgbClr val="000000"/>
                </a:solidFill>
                <a:ea typeface="Calibri" panose="020F0502020204030204" pitchFamily="34" charset="0"/>
              </a:rPr>
              <a:t>специалисты кабинетов медицинской профилактики</a:t>
            </a:r>
            <a:endParaRPr lang="en-US" sz="1543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63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48771" y="207940"/>
            <a:ext cx="9601200" cy="1259946"/>
          </a:xfrm>
          <a:prstGeom prst="rect">
            <a:avLst/>
          </a:prstGeom>
          <a:solidFill>
            <a:srgbClr val="2D2DB9">
              <a:lumMod val="50000"/>
            </a:srgbClr>
          </a:solidFill>
          <a:ln>
            <a:noFill/>
          </a:ln>
          <a:effectLst/>
          <a:extLst/>
        </p:spPr>
        <p:txBody>
          <a:bodyPr vert="horz" wrap="none" lIns="100796" tIns="50398" rIns="100796" bIns="5039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0" hangingPunct="0">
              <a:defRPr/>
            </a:pPr>
            <a:r>
              <a:rPr lang="ru-RU" altLang="ru-RU" sz="485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Script" panose="030B0504020000000003" pitchFamily="66" charset="0"/>
                <a:cs typeface="Segoe UI Semibold" panose="020B0702040204020203" pitchFamily="34" charset="0"/>
              </a:rPr>
              <a:t>ПРИЧИНЫ ДЕМЕНЦИИ</a:t>
            </a:r>
            <a:endParaRPr lang="ru-RU" altLang="ru-RU" sz="3527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Script" panose="030B0504020000000003" pitchFamily="66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11" name="Диаграмма 10"/>
          <p:cNvGraphicFramePr/>
          <p:nvPr>
            <p:extLst/>
          </p:nvPr>
        </p:nvGraphicFramePr>
        <p:xfrm>
          <a:off x="198407" y="1398572"/>
          <a:ext cx="9882218" cy="6032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389309" y="7185136"/>
            <a:ext cx="9802312" cy="32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43" dirty="0">
                <a:solidFill>
                  <a:srgbClr val="000000"/>
                </a:solidFill>
                <a:latin typeface="HouschkaAltPro-Medium"/>
              </a:rPr>
              <a:t>Alzheimer’s Association. 2017 Alzheimer’s Disease Facts and Figures. </a:t>
            </a:r>
            <a:r>
              <a:rPr lang="en-US" sz="1543" dirty="0" err="1">
                <a:solidFill>
                  <a:srgbClr val="000000"/>
                </a:solidFill>
                <a:latin typeface="HouschkaAltPro-Medium"/>
              </a:rPr>
              <a:t>Alzheimers</a:t>
            </a:r>
            <a:r>
              <a:rPr lang="en-US" sz="1543" dirty="0">
                <a:solidFill>
                  <a:srgbClr val="000000"/>
                </a:solidFill>
                <a:latin typeface="HouschkaAltPro-Medium"/>
              </a:rPr>
              <a:t> Dement 2017;13:325-373.</a:t>
            </a:r>
            <a:endParaRPr lang="en-US" sz="1543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76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477770"/>
            <a:ext cx="9628094" cy="944959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5605" tIns="37802" rIns="75605" bIns="37802" numCol="1" anchor="ctr" anchorCtr="0" compatLnSpc="1">
            <a:prstTxWarp prst="textNoShape">
              <a:avLst/>
            </a:prstTxWarp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Segoe Script" panose="030B0504020000000003" pitchFamily="66" charset="0"/>
              </a:rPr>
              <a:t>ПЕРВЫЕ 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Segoe Script" panose="030B0504020000000003" pitchFamily="66" charset="0"/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Segoe Script" panose="030B0504020000000003" pitchFamily="66" charset="0"/>
              </a:rPr>
              <a:t>Клинические симптомы 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Segoe Script" panose="030B0504020000000003" pitchFamily="66" charset="0"/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Segoe Script" panose="030B0504020000000003" pitchFamily="66" charset="0"/>
              </a:rPr>
              <a:t>БОЛЕЗНИ АЛЬЦГЕЙМЕРА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60742" y="6198324"/>
            <a:ext cx="3086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ru-RU" dirty="0">
                <a:solidFill>
                  <a:srgbClr val="000000">
                    <a:lumMod val="75000"/>
                    <a:lumOff val="25000"/>
                  </a:srgbClr>
                </a:solidFill>
              </a:rPr>
              <a:t>Нарушение повседневной активности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9510" y="1979728"/>
            <a:ext cx="2419713" cy="1200329"/>
          </a:xfrm>
          <a:prstGeom prst="rect">
            <a:avLst/>
          </a:prstGeom>
          <a:noFill/>
          <a:ln w="38100">
            <a:solidFill>
              <a:srgbClr val="9E0000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CC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Потеря памяти на текущие события</a:t>
            </a:r>
            <a:endParaRPr lang="en-US" sz="2400" b="1" dirty="0">
              <a:solidFill>
                <a:srgbClr val="CC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08776" y="3477602"/>
            <a:ext cx="3668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Нарушения настроения и поведения</a:t>
            </a:r>
            <a:endParaRPr lang="en-US" sz="2400" b="1" dirty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23430" y="4094578"/>
            <a:ext cx="3973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ru-RU" dirty="0"/>
              <a:t>Нарушение ориентировки в малознакомой местности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60373" y="5403977"/>
            <a:ext cx="2500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ru-RU" dirty="0">
                <a:solidFill>
                  <a:srgbClr val="000000">
                    <a:lumMod val="75000"/>
                    <a:lumOff val="25000"/>
                  </a:srgbClr>
                </a:solidFill>
              </a:rPr>
              <a:t>Трудности подбора слов при разговоре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6361" y="4269728"/>
            <a:ext cx="2500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Бредовые идеи ущерба</a:t>
            </a:r>
            <a:endParaRPr lang="en-US" sz="24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08776" y="2078576"/>
            <a:ext cx="61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Постоянно переспрашивают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Рассказывают одно и то же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46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2522"/>
          <a:stretch/>
        </p:blipFill>
        <p:spPr>
          <a:xfrm>
            <a:off x="1468415" y="128565"/>
            <a:ext cx="7441075" cy="36614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9525" r="13913" b="23809"/>
          <a:stretch/>
        </p:blipFill>
        <p:spPr>
          <a:xfrm>
            <a:off x="1440811" y="3938588"/>
            <a:ext cx="7496283" cy="349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1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38"/>
          <a:stretch/>
        </p:blipFill>
        <p:spPr bwMode="auto">
          <a:xfrm>
            <a:off x="1150913" y="743750"/>
            <a:ext cx="8054350" cy="60878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Grp="1" noChangeArrowheads="1"/>
          </p:cNvSpPr>
          <p:nvPr/>
        </p:nvSpPr>
        <p:spPr bwMode="auto">
          <a:xfrm>
            <a:off x="119032" y="89024"/>
            <a:ext cx="9842560" cy="102608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5597" tIns="37798" rIns="75597" bIns="37798" numCol="1" anchor="b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ru-RU" altLang="ru-RU" sz="3086" b="1" cap="all" dirty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Последовательность распространения изменений в височной доле при БА</a:t>
            </a:r>
            <a:endParaRPr lang="en-GB" altLang="ru-RU" sz="3086" b="1" cap="all" dirty="0">
              <a:solidFill>
                <a:srgbClr val="FFFFF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10320" y="3382959"/>
            <a:ext cx="2698766" cy="4994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646" b="1" dirty="0" err="1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Бессимтомная</a:t>
            </a:r>
            <a:endParaRPr lang="en-US" sz="2646" b="1" dirty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03419" y="3462335"/>
            <a:ext cx="2698766" cy="4994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646" b="1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Нет </a:t>
            </a:r>
            <a:r>
              <a:rPr lang="ru-RU" sz="2646" b="1" dirty="0" err="1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симтомов</a:t>
            </a:r>
            <a:endParaRPr lang="en-US" sz="2646" b="1" dirty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05657" y="6800420"/>
            <a:ext cx="4230507" cy="74379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46" b="1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Умеренные когнитивные расстройства</a:t>
            </a:r>
            <a:endParaRPr lang="en-US" sz="2646" b="1" dirty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27166" y="6875481"/>
            <a:ext cx="2698766" cy="4994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646" b="1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ДЕМЕНЦИЯ</a:t>
            </a:r>
            <a:endParaRPr lang="en-US" sz="2646" b="1" dirty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2810" y="5605473"/>
            <a:ext cx="1111257" cy="4994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646" b="1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5 лет</a:t>
            </a:r>
            <a:endParaRPr lang="en-US" sz="2646" b="1" dirty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20911" y="3891860"/>
            <a:ext cx="1305855" cy="4994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646" b="1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27 лет</a:t>
            </a:r>
            <a:endParaRPr lang="en-US" sz="2646" b="1" dirty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3175" y="2262636"/>
            <a:ext cx="1190632" cy="4994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646" b="1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16 лет</a:t>
            </a:r>
            <a:endParaRPr lang="en-US" sz="2646" b="1" dirty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2162" y="3224209"/>
            <a:ext cx="1190632" cy="74702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646" b="1">
              <a:solidFill>
                <a:srgbClr val="0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071538" y="1115106"/>
            <a:ext cx="1190632" cy="23812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646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1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377" t="16270" r="22389" b="22487"/>
          <a:stretch/>
        </p:blipFill>
        <p:spPr>
          <a:xfrm>
            <a:off x="-118552" y="848064"/>
            <a:ext cx="10318537" cy="6716025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0181" y="49581"/>
            <a:ext cx="10039385" cy="952406"/>
          </a:xfrm>
          <a:prstGeom prst="rect">
            <a:avLst/>
          </a:prstGeom>
          <a:solidFill>
            <a:srgbClr val="002060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ts val="1800"/>
              </a:spcBef>
              <a:spcAft>
                <a:spcPct val="0"/>
              </a:spcAft>
              <a:defRPr sz="3200" b="1" kern="0">
                <a:solidFill>
                  <a:srgbClr val="FFFFFF"/>
                </a:solidFill>
                <a:latin typeface="Segoe Script" panose="030B0504020000000003" pitchFamily="66" charset="0"/>
                <a:ea typeface="+mj-ea"/>
                <a:cs typeface="Segoe UI Semibold" panose="020B0702040204020203" pitchFamily="34" charset="0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2999" dirty="0"/>
              <a:t>МОДЕЛЬ </a:t>
            </a:r>
            <a:r>
              <a:rPr lang="ru-RU" altLang="ru-RU" sz="2999"/>
              <a:t>РАЗВИТИЯ БОЛЕЗНИ </a:t>
            </a:r>
            <a:r>
              <a:rPr lang="ru-RU" altLang="ru-RU" sz="2999" dirty="0"/>
              <a:t>АЛЬЦГЕЙМЕРА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51321" y="1240090"/>
            <a:ext cx="4206460" cy="635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764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Отложение </a:t>
            </a:r>
            <a:r>
              <a:rPr lang="en-US" sz="1764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ß</a:t>
            </a:r>
            <a:r>
              <a:rPr lang="ru-RU" sz="1764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-амилоида (ЦСЖ/ПЭТ)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764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Синаптическая</a:t>
            </a:r>
            <a:r>
              <a:rPr lang="ru-RU" sz="1764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дисфункция (ПЭТ/</a:t>
            </a:r>
            <a:r>
              <a:rPr lang="ru-RU" sz="1764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фМРТ</a:t>
            </a:r>
            <a:r>
              <a:rPr lang="ru-RU" sz="1764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1323" y="1795658"/>
            <a:ext cx="3174685" cy="635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764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Тау-патология (ЦСЖ)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764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Патология гол мозга (МРТ)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1323" y="2356029"/>
            <a:ext cx="2301648" cy="635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764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Когнитивные нар-я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764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Клиника </a:t>
            </a:r>
            <a:endParaRPr lang="en-US" sz="1764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33985" y="6478319"/>
            <a:ext cx="1587343" cy="5672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43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Продромальная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43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БА</a:t>
            </a:r>
            <a:endParaRPr lang="en-US" sz="1543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56264" y="6478321"/>
            <a:ext cx="1587343" cy="32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43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БА Деменция</a:t>
            </a:r>
            <a:endParaRPr lang="en-US" sz="1543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183" y="6461549"/>
            <a:ext cx="4881080" cy="6012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764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Норма</a:t>
            </a:r>
            <a:r>
              <a:rPr lang="ru-RU" sz="1543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                    </a:t>
            </a:r>
            <a:r>
              <a:rPr lang="ru-RU" sz="1543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Преклиническая</a:t>
            </a:r>
            <a:r>
              <a:rPr lang="ru-RU" sz="1543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БА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43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            (</a:t>
            </a:r>
            <a:r>
              <a:rPr lang="ru-RU" sz="1543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Асимптоматическая</a:t>
            </a:r>
            <a:r>
              <a:rPr lang="ru-RU" sz="1543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  <a:endParaRPr lang="en-US" sz="1543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97919" y="994944"/>
            <a:ext cx="1428609" cy="3638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64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Патология</a:t>
            </a:r>
            <a:endParaRPr lang="en-US" sz="1764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49806" y="7220048"/>
            <a:ext cx="3324180" cy="32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43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Клинические стадии болезни</a:t>
            </a:r>
            <a:endParaRPr lang="en-US" sz="1543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19967" y="6817589"/>
            <a:ext cx="3334037" cy="77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2" dirty="0" err="1">
                <a:latin typeface="CronosPro-Lt"/>
              </a:rPr>
              <a:t>Sperling</a:t>
            </a:r>
            <a:r>
              <a:rPr lang="en-US" sz="882" dirty="0">
                <a:latin typeface="CronosPro-Lt"/>
              </a:rPr>
              <a:t> RA, </a:t>
            </a:r>
            <a:r>
              <a:rPr lang="en-US" sz="882" dirty="0" err="1">
                <a:latin typeface="CronosPro-Lt"/>
              </a:rPr>
              <a:t>Aisen</a:t>
            </a:r>
            <a:r>
              <a:rPr lang="en-US" sz="882" dirty="0">
                <a:latin typeface="CronosPro-Lt"/>
              </a:rPr>
              <a:t> PS, Beckett LA. </a:t>
            </a:r>
            <a:r>
              <a:rPr lang="en-US" sz="882" i="1" dirty="0">
                <a:latin typeface="CronosPro-LtIt"/>
              </a:rPr>
              <a:t>et al</a:t>
            </a:r>
            <a:r>
              <a:rPr lang="en-US" sz="882" dirty="0">
                <a:latin typeface="CronosPro-Lt"/>
              </a:rPr>
              <a:t>. Toward defining the preclinical stages of Alzheimer’s disease: recommendations from the National Institute on</a:t>
            </a:r>
            <a:r>
              <a:rPr lang="ru-RU" sz="882" dirty="0">
                <a:latin typeface="CronosPro-Lt"/>
              </a:rPr>
              <a:t> </a:t>
            </a:r>
            <a:r>
              <a:rPr lang="en-US" sz="882" dirty="0">
                <a:latin typeface="CronosPro-Lt"/>
              </a:rPr>
              <a:t>Aging– Alzheimer’s Association workgroups on diagnostic guidelines for Alzheimer’s disease, pp. 280– 92, Copyright (2011),</a:t>
            </a:r>
            <a:endParaRPr lang="en-US" sz="1984" dirty="0"/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5833985" y="1160446"/>
            <a:ext cx="1587343" cy="5894626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en-US" sz="2646" b="1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87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3" name="Freeform 1027"/>
          <p:cNvSpPr>
            <a:spLocks/>
          </p:cNvSpPr>
          <p:nvPr/>
        </p:nvSpPr>
        <p:spPr bwMode="auto">
          <a:xfrm>
            <a:off x="2318610" y="2798045"/>
            <a:ext cx="7430093" cy="359999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15" y="36"/>
              </a:cxn>
              <a:cxn ang="0">
                <a:pos x="1259" y="175"/>
              </a:cxn>
              <a:cxn ang="0">
                <a:pos x="2285" y="580"/>
              </a:cxn>
              <a:cxn ang="0">
                <a:pos x="3143" y="1152"/>
              </a:cxn>
              <a:cxn ang="0">
                <a:pos x="4017" y="1752"/>
              </a:cxn>
              <a:cxn ang="0">
                <a:pos x="5181" y="1892"/>
              </a:cxn>
            </a:cxnLst>
            <a:rect l="0" t="0" r="r" b="b"/>
            <a:pathLst>
              <a:path w="5181" h="1892">
                <a:moveTo>
                  <a:pt x="0" y="0"/>
                </a:moveTo>
                <a:cubicBezTo>
                  <a:pt x="102" y="6"/>
                  <a:pt x="405" y="7"/>
                  <a:pt x="615" y="36"/>
                </a:cubicBezTo>
                <a:cubicBezTo>
                  <a:pt x="825" y="65"/>
                  <a:pt x="981" y="85"/>
                  <a:pt x="1259" y="175"/>
                </a:cubicBezTo>
                <a:cubicBezTo>
                  <a:pt x="1537" y="265"/>
                  <a:pt x="1971" y="417"/>
                  <a:pt x="2285" y="580"/>
                </a:cubicBezTo>
                <a:cubicBezTo>
                  <a:pt x="2599" y="743"/>
                  <a:pt x="2855" y="957"/>
                  <a:pt x="3143" y="1152"/>
                </a:cubicBezTo>
                <a:cubicBezTo>
                  <a:pt x="3431" y="1347"/>
                  <a:pt x="3677" y="1629"/>
                  <a:pt x="4017" y="1752"/>
                </a:cubicBezTo>
                <a:cubicBezTo>
                  <a:pt x="4356" y="1875"/>
                  <a:pt x="4938" y="1863"/>
                  <a:pt x="5181" y="189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 type="triangle" w="sm" len="lg"/>
          </a:ln>
          <a:effectLst/>
        </p:spPr>
        <p:txBody>
          <a:bodyPr wrap="none" anchor="ctr"/>
          <a:lstStyle/>
          <a:p>
            <a:pPr algn="r">
              <a:defRPr/>
            </a:pPr>
            <a:endParaRPr lang="ru-RU" sz="1984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312324" name="Rectangle 1028"/>
          <p:cNvSpPr>
            <a:spLocks noChangeArrowheads="1"/>
          </p:cNvSpPr>
          <p:nvPr/>
        </p:nvSpPr>
        <p:spPr bwMode="auto">
          <a:xfrm rot="16200000">
            <a:off x="-2007510" y="3934290"/>
            <a:ext cx="4453559" cy="441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496" tIns="50748" rIns="101496" bIns="50748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kumimoji="1" sz="2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ru-RU" altLang="ru-RU" sz="2205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Когнитивные функции</a:t>
            </a:r>
            <a:endParaRPr kumimoji="0" lang="en-US" altLang="ru-RU" sz="2205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12325" name="Line 1029"/>
          <p:cNvSpPr>
            <a:spLocks noChangeShapeType="1"/>
          </p:cNvSpPr>
          <p:nvPr/>
        </p:nvSpPr>
        <p:spPr bwMode="auto">
          <a:xfrm flipV="1">
            <a:off x="719748" y="1674678"/>
            <a:ext cx="0" cy="553501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pPr algn="r">
              <a:defRPr/>
            </a:pPr>
            <a:endParaRPr lang="ru-RU" sz="1984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312326" name="Line 1030"/>
          <p:cNvSpPr>
            <a:spLocks noChangeShapeType="1"/>
          </p:cNvSpPr>
          <p:nvPr/>
        </p:nvSpPr>
        <p:spPr bwMode="auto">
          <a:xfrm flipV="1">
            <a:off x="2348928" y="1646680"/>
            <a:ext cx="0" cy="5554261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r">
              <a:defRPr/>
            </a:pPr>
            <a:endParaRPr lang="ru-RU" sz="1984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312327" name="Line 1031"/>
          <p:cNvSpPr>
            <a:spLocks noChangeShapeType="1"/>
          </p:cNvSpPr>
          <p:nvPr/>
        </p:nvSpPr>
        <p:spPr bwMode="auto">
          <a:xfrm>
            <a:off x="735497" y="6954201"/>
            <a:ext cx="9087360" cy="17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pPr algn="r">
              <a:defRPr/>
            </a:pPr>
            <a:endParaRPr lang="ru-RU" sz="1984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14344" name="Rectangle 1032"/>
          <p:cNvSpPr>
            <a:spLocks noChangeArrowheads="1"/>
          </p:cNvSpPr>
          <p:nvPr/>
        </p:nvSpPr>
        <p:spPr bwMode="gray">
          <a:xfrm>
            <a:off x="6744126" y="1377191"/>
            <a:ext cx="1021433" cy="4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kumimoji="1" sz="2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ru-RU" altLang="ru-RU" sz="2205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6-8 лет</a:t>
            </a:r>
            <a:endParaRPr kumimoji="0" lang="en-US" altLang="ru-RU" sz="2205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4345" name="Rectangle 1033"/>
          <p:cNvSpPr>
            <a:spLocks noChangeArrowheads="1"/>
          </p:cNvSpPr>
          <p:nvPr/>
        </p:nvSpPr>
        <p:spPr bwMode="auto">
          <a:xfrm>
            <a:off x="2697732" y="1237197"/>
            <a:ext cx="856325" cy="4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kumimoji="1" sz="2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ru-RU" altLang="ru-RU" sz="2205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5 лет</a:t>
            </a:r>
            <a:endParaRPr kumimoji="0" lang="en-US" altLang="ru-RU" sz="2205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4346" name="Rectangle 1034"/>
          <p:cNvSpPr>
            <a:spLocks noChangeArrowheads="1"/>
          </p:cNvSpPr>
          <p:nvPr/>
        </p:nvSpPr>
        <p:spPr bwMode="auto">
          <a:xfrm>
            <a:off x="656752" y="1219698"/>
            <a:ext cx="1648429" cy="4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tabLst>
                <a:tab pos="855663" algn="l"/>
              </a:tabLst>
              <a:defRPr kumimoji="1" sz="2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tabLst>
                <a:tab pos="855663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855663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855663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855663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855663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855663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855663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855663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ru-RU" sz="2205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     &gt;10 </a:t>
            </a:r>
            <a:r>
              <a:rPr kumimoji="0" lang="en-US" altLang="ru-RU" sz="2205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лет</a:t>
            </a:r>
            <a:endParaRPr kumimoji="0" lang="en-US" altLang="ru-RU" sz="2205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12331" name="Line 1035"/>
          <p:cNvSpPr>
            <a:spLocks noChangeShapeType="1"/>
          </p:cNvSpPr>
          <p:nvPr/>
        </p:nvSpPr>
        <p:spPr bwMode="auto">
          <a:xfrm flipH="1">
            <a:off x="777495" y="2799880"/>
            <a:ext cx="1499686" cy="3149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ru-RU" sz="1984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312332" name="Text Box 1036"/>
          <p:cNvSpPr txBox="1">
            <a:spLocks noChangeArrowheads="1"/>
          </p:cNvSpPr>
          <p:nvPr/>
        </p:nvSpPr>
        <p:spPr bwMode="auto">
          <a:xfrm>
            <a:off x="847492" y="1814673"/>
            <a:ext cx="1413939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ru-RU" sz="1984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2333" name="Line 1037"/>
          <p:cNvSpPr>
            <a:spLocks noChangeShapeType="1"/>
          </p:cNvSpPr>
          <p:nvPr/>
        </p:nvSpPr>
        <p:spPr bwMode="auto">
          <a:xfrm flipV="1">
            <a:off x="3948359" y="1595932"/>
            <a:ext cx="0" cy="5554261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r">
              <a:defRPr/>
            </a:pPr>
            <a:endParaRPr lang="ru-RU" sz="1984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312334" name="Text Box 1038"/>
          <p:cNvSpPr txBox="1">
            <a:spLocks noChangeArrowheads="1"/>
          </p:cNvSpPr>
          <p:nvPr/>
        </p:nvSpPr>
        <p:spPr bwMode="auto">
          <a:xfrm>
            <a:off x="754747" y="1781423"/>
            <a:ext cx="1616930" cy="49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kumimoji="1" sz="2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ru-RU" altLang="ru-RU" sz="2646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НОРМА</a:t>
            </a:r>
          </a:p>
        </p:txBody>
      </p:sp>
      <p:sp>
        <p:nvSpPr>
          <p:cNvPr id="312336" name="Text Box 1040"/>
          <p:cNvSpPr txBox="1">
            <a:spLocks noChangeArrowheads="1"/>
          </p:cNvSpPr>
          <p:nvPr/>
        </p:nvSpPr>
        <p:spPr bwMode="auto">
          <a:xfrm>
            <a:off x="3330637" y="6957700"/>
            <a:ext cx="3930331" cy="49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kumimoji="1" sz="2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ru-RU" altLang="ru-RU" sz="2646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ДЕМЕНЦИЯ</a:t>
            </a:r>
          </a:p>
        </p:txBody>
      </p:sp>
      <p:sp>
        <p:nvSpPr>
          <p:cNvPr id="312337" name="Text Box 1041"/>
          <p:cNvSpPr txBox="1">
            <a:spLocks noChangeArrowheads="1"/>
          </p:cNvSpPr>
          <p:nvPr/>
        </p:nvSpPr>
        <p:spPr bwMode="auto">
          <a:xfrm>
            <a:off x="7024727" y="7057447"/>
            <a:ext cx="3275859" cy="43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kumimoji="1" sz="2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ru-RU" altLang="ru-RU" sz="2205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Длительность болезни</a:t>
            </a:r>
          </a:p>
        </p:txBody>
      </p:sp>
      <p:sp>
        <p:nvSpPr>
          <p:cNvPr id="18" name="Text Box 1038"/>
          <p:cNvSpPr txBox="1">
            <a:spLocks noChangeArrowheads="1"/>
          </p:cNvSpPr>
          <p:nvPr/>
        </p:nvSpPr>
        <p:spPr bwMode="auto">
          <a:xfrm>
            <a:off x="2287681" y="1832172"/>
            <a:ext cx="2038662" cy="70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kumimoji="1" sz="2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ru-RU" altLang="ru-RU" sz="1984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НАРУШЕНИЯ ПАМЯТИ</a:t>
            </a:r>
          </a:p>
        </p:txBody>
      </p:sp>
      <p:sp>
        <p:nvSpPr>
          <p:cNvPr id="19" name="Text Box 1038"/>
          <p:cNvSpPr txBox="1">
            <a:spLocks noChangeArrowheads="1"/>
          </p:cNvSpPr>
          <p:nvPr/>
        </p:nvSpPr>
        <p:spPr bwMode="auto">
          <a:xfrm>
            <a:off x="3748867" y="2383397"/>
            <a:ext cx="2038663" cy="70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kumimoji="1" sz="2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ru-RU" altLang="ru-RU" sz="1984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СНИЖЕНИЕ КРИТИКИ</a:t>
            </a:r>
          </a:p>
        </p:txBody>
      </p:sp>
      <p:sp>
        <p:nvSpPr>
          <p:cNvPr id="20" name="Text Box 1038"/>
          <p:cNvSpPr txBox="1">
            <a:spLocks noChangeArrowheads="1"/>
          </p:cNvSpPr>
          <p:nvPr/>
        </p:nvSpPr>
        <p:spPr bwMode="auto">
          <a:xfrm>
            <a:off x="4589576" y="3038921"/>
            <a:ext cx="4296066" cy="100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kumimoji="1" sz="2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ru-RU" altLang="ru-RU" sz="1984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НАРУШЕНИЯ ПРОСТРАНСТВЕННОЙ ОРИЕНТИРОВКИ</a:t>
            </a:r>
          </a:p>
        </p:txBody>
      </p:sp>
      <p:sp>
        <p:nvSpPr>
          <p:cNvPr id="21" name="Text Box 1038"/>
          <p:cNvSpPr txBox="1">
            <a:spLocks noChangeArrowheads="1"/>
          </p:cNvSpPr>
          <p:nvPr/>
        </p:nvSpPr>
        <p:spPr bwMode="auto">
          <a:xfrm>
            <a:off x="6142983" y="4144720"/>
            <a:ext cx="3016870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kumimoji="1" sz="2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ru-RU" altLang="ru-RU" sz="1984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НАРУШЕНИЯ РЕЧИ</a:t>
            </a:r>
          </a:p>
        </p:txBody>
      </p:sp>
      <p:sp>
        <p:nvSpPr>
          <p:cNvPr id="22" name="Text Box 1038"/>
          <p:cNvSpPr txBox="1">
            <a:spLocks noChangeArrowheads="1"/>
          </p:cNvSpPr>
          <p:nvPr/>
        </p:nvSpPr>
        <p:spPr bwMode="auto">
          <a:xfrm>
            <a:off x="6945324" y="4697559"/>
            <a:ext cx="2803379" cy="70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kumimoji="1" sz="2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ru-RU" altLang="ru-RU" sz="1984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ПОВЕДЕНЧЕСКИЕ РАССТРОЙСТВА</a:t>
            </a:r>
          </a:p>
        </p:txBody>
      </p:sp>
      <p:sp>
        <p:nvSpPr>
          <p:cNvPr id="23" name="Text Box 1038"/>
          <p:cNvSpPr txBox="1">
            <a:spLocks noChangeArrowheads="1"/>
          </p:cNvSpPr>
          <p:nvPr/>
        </p:nvSpPr>
        <p:spPr bwMode="auto">
          <a:xfrm>
            <a:off x="8041432" y="5489222"/>
            <a:ext cx="2038663" cy="70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kumimoji="1" sz="2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ru-RU" altLang="ru-RU" sz="1984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ТЯЖЕЛАЯ ДЕМЕНЦИЯ</a:t>
            </a:r>
          </a:p>
        </p:txBody>
      </p:sp>
      <p:sp>
        <p:nvSpPr>
          <p:cNvPr id="24" name="Text Box 1038"/>
          <p:cNvSpPr txBox="1">
            <a:spLocks noChangeArrowheads="1"/>
          </p:cNvSpPr>
          <p:nvPr/>
        </p:nvSpPr>
        <p:spPr bwMode="auto">
          <a:xfrm>
            <a:off x="2147687" y="3237361"/>
            <a:ext cx="2038662" cy="70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kumimoji="1" sz="2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ru-RU" altLang="ru-RU" sz="1984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ТРЕВОГА, ДЕПРЕССИЯ</a:t>
            </a:r>
          </a:p>
        </p:txBody>
      </p:sp>
      <p:sp>
        <p:nvSpPr>
          <p:cNvPr id="25" name="Text Box 1038"/>
          <p:cNvSpPr txBox="1">
            <a:spLocks noChangeArrowheads="1"/>
          </p:cNvSpPr>
          <p:nvPr/>
        </p:nvSpPr>
        <p:spPr bwMode="auto">
          <a:xfrm>
            <a:off x="3741540" y="4418110"/>
            <a:ext cx="3410604" cy="70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kumimoji="1" sz="2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ru-RU" altLang="ru-RU" sz="1984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НАРУШЕНИЕ САМООБСЛУЖИВАНИЯ</a:t>
            </a:r>
          </a:p>
        </p:txBody>
      </p:sp>
      <p:sp>
        <p:nvSpPr>
          <p:cNvPr id="26" name="Text Box 1040"/>
          <p:cNvSpPr txBox="1">
            <a:spLocks noChangeArrowheads="1"/>
          </p:cNvSpPr>
          <p:nvPr/>
        </p:nvSpPr>
        <p:spPr bwMode="auto">
          <a:xfrm>
            <a:off x="656752" y="6927952"/>
            <a:ext cx="4623301" cy="49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kumimoji="1" sz="2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ru-RU" altLang="ru-RU" sz="2646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 НОРМА       УКР</a:t>
            </a:r>
          </a:p>
        </p:txBody>
      </p:sp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60512" y="179141"/>
            <a:ext cx="9946639" cy="867962"/>
          </a:xfrm>
          <a:solidFill>
            <a:schemeClr val="accent2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/>
            <a:r>
              <a:rPr lang="ru-RU" sz="3200" b="1" kern="1200" cap="all" dirty="0" smtClean="0">
                <a:solidFill>
                  <a:schemeClr val="bg1"/>
                </a:solidFill>
                <a:latin typeface="Segoe Script" panose="030B0504020000000003" pitchFamily="66" charset="0"/>
                <a:ea typeface="+mn-ea"/>
                <a:cs typeface="Segoe UI Semibold" panose="020B0702040204020203" pitchFamily="34" charset="0"/>
              </a:rPr>
              <a:t>   Клинические </a:t>
            </a:r>
            <a:r>
              <a:rPr lang="ru-RU" sz="3200" b="1" kern="1200" cap="all" dirty="0">
                <a:solidFill>
                  <a:schemeClr val="bg1"/>
                </a:solidFill>
                <a:latin typeface="Segoe Script" panose="030B0504020000000003" pitchFamily="66" charset="0"/>
                <a:ea typeface="+mn-ea"/>
                <a:cs typeface="Segoe UI Semibold" panose="020B0702040204020203" pitchFamily="34" charset="0"/>
              </a:rPr>
              <a:t>характеристики БА </a:t>
            </a:r>
          </a:p>
        </p:txBody>
      </p:sp>
      <p:sp>
        <p:nvSpPr>
          <p:cNvPr id="2" name="Стрелка вправо 1"/>
          <p:cNvSpPr/>
          <p:nvPr/>
        </p:nvSpPr>
        <p:spPr bwMode="auto">
          <a:xfrm>
            <a:off x="754158" y="6384038"/>
            <a:ext cx="9114100" cy="651711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en-US" sz="2646" b="1"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3640" y="5389394"/>
            <a:ext cx="1264048" cy="703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84" dirty="0">
                <a:solidFill>
                  <a:srgbClr val="990000"/>
                </a:solidFill>
              </a:rPr>
              <a:t>MMSE</a:t>
            </a:r>
          </a:p>
          <a:p>
            <a:pPr algn="ctr"/>
            <a:r>
              <a:rPr lang="en-US" sz="1984" dirty="0">
                <a:solidFill>
                  <a:srgbClr val="990000"/>
                </a:solidFill>
              </a:rPr>
              <a:t>29-30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48190" y="5389394"/>
            <a:ext cx="1264048" cy="703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84" dirty="0">
                <a:solidFill>
                  <a:srgbClr val="990000"/>
                </a:solidFill>
              </a:rPr>
              <a:t>MMSE</a:t>
            </a:r>
          </a:p>
          <a:p>
            <a:pPr algn="ctr"/>
            <a:r>
              <a:rPr lang="en-US" sz="1984" dirty="0">
                <a:solidFill>
                  <a:srgbClr val="990000"/>
                </a:solidFill>
              </a:rPr>
              <a:t>25-28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94787" y="5434769"/>
            <a:ext cx="2127972" cy="703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84" dirty="0">
                <a:solidFill>
                  <a:srgbClr val="990000"/>
                </a:solidFill>
              </a:rPr>
              <a:t>MMSE</a:t>
            </a:r>
          </a:p>
          <a:p>
            <a:pPr algn="ctr"/>
            <a:r>
              <a:rPr lang="en-US" sz="1984" dirty="0">
                <a:solidFill>
                  <a:srgbClr val="990000"/>
                </a:solidFill>
              </a:rPr>
              <a:t>2</a:t>
            </a:r>
            <a:r>
              <a:rPr lang="ru-RU" sz="1984" dirty="0">
                <a:solidFill>
                  <a:srgbClr val="990000"/>
                </a:solidFill>
              </a:rPr>
              <a:t>4 и менее</a:t>
            </a:r>
            <a:endParaRPr lang="en-US" sz="1984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291570" y="590555"/>
            <a:ext cx="7560469" cy="703141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r>
              <a:rPr lang="ru-RU" sz="3969" dirty="0">
                <a:latin typeface="Comic Sans MS" panose="030F0702030302020204" pitchFamily="66" charset="0"/>
                <a:ea typeface="Segoe UI Emoji" panose="020B0502040204020203" pitchFamily="34" charset="0"/>
                <a:cs typeface="+mn-cs"/>
              </a:rPr>
              <a:t>ТЕСТ РИСОВАНИЯ ЧАСОВ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27886" y="1387304"/>
            <a:ext cx="1473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14 : 45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792" y="3449171"/>
            <a:ext cx="2945596" cy="26856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11151" r="9838" b="11151"/>
          <a:stretch/>
        </p:blipFill>
        <p:spPr>
          <a:xfrm rot="5400000">
            <a:off x="491996" y="2112288"/>
            <a:ext cx="2568388" cy="26737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 t="47900" r="15000" b="10101"/>
          <a:stretch/>
        </p:blipFill>
        <p:spPr>
          <a:xfrm>
            <a:off x="6925235" y="4442779"/>
            <a:ext cx="2850817" cy="285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6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604" y="187877"/>
            <a:ext cx="9863416" cy="1259946"/>
          </a:xfrm>
          <a:solidFill>
            <a:schemeClr val="accent2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86" tIns="50392" rIns="100786" bIns="50392" numCol="1" anchor="ctr" anchorCtr="0" compatLnSpc="1">
            <a:prstTxWarp prst="textNoShape">
              <a:avLst/>
            </a:prstTxWarp>
          </a:bodyPr>
          <a:lstStyle/>
          <a:p>
            <a:r>
              <a:rPr lang="ru-RU" sz="4000" b="1" kern="1200" cap="all" dirty="0">
                <a:solidFill>
                  <a:srgbClr val="FFFFFF"/>
                </a:solidFill>
                <a:latin typeface="Segoe Script" panose="030B0504020000000003" pitchFamily="66" charset="0"/>
                <a:ea typeface="+mn-ea"/>
                <a:cs typeface="Segoe UI Semibold" panose="020B0702040204020203" pitchFamily="34" charset="0"/>
              </a:rPr>
              <a:t>Почему важно выявлять </a:t>
            </a:r>
            <a:br>
              <a:rPr lang="ru-RU" sz="4000" b="1" kern="1200" cap="all" dirty="0">
                <a:solidFill>
                  <a:srgbClr val="FFFFFF"/>
                </a:solidFill>
                <a:latin typeface="Segoe Script" panose="030B0504020000000003" pitchFamily="66" charset="0"/>
                <a:ea typeface="+mn-ea"/>
                <a:cs typeface="Segoe UI Semibold" panose="020B0702040204020203" pitchFamily="34" charset="0"/>
              </a:rPr>
            </a:br>
            <a:r>
              <a:rPr lang="ru-RU" sz="4000" b="1" kern="1200" cap="all" dirty="0">
                <a:solidFill>
                  <a:srgbClr val="FFFFFF"/>
                </a:solidFill>
                <a:latin typeface="Segoe Script" panose="030B0504020000000003" pitchFamily="66" charset="0"/>
                <a:ea typeface="+mn-ea"/>
                <a:cs typeface="Segoe UI Semibold" panose="020B0702040204020203" pitchFamily="34" charset="0"/>
              </a:rPr>
              <a:t>когнитивный дефицит?</a:t>
            </a:r>
            <a:endParaRPr lang="en-US" sz="4000" b="1" kern="1200" cap="all" dirty="0">
              <a:solidFill>
                <a:srgbClr val="FFFFFF"/>
              </a:solidFill>
              <a:latin typeface="Segoe Script" panose="030B0504020000000003" pitchFamily="66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764" y="1867900"/>
            <a:ext cx="9477165" cy="453580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Когнитивные нарушения могут быть связаны с </a:t>
            </a:r>
          </a:p>
          <a:p>
            <a:pPr>
              <a:buFontTx/>
              <a:buChar char="-"/>
            </a:pPr>
            <a:r>
              <a:rPr lang="ru-RU" dirty="0" smtClean="0"/>
              <a:t>Побочным действием многих лекарств</a:t>
            </a:r>
          </a:p>
          <a:p>
            <a:pPr>
              <a:buFontTx/>
              <a:buChar char="-"/>
            </a:pPr>
            <a:r>
              <a:rPr lang="ru-RU" dirty="0" smtClean="0"/>
              <a:t>Метаболическими или эндокринными проблемами</a:t>
            </a:r>
          </a:p>
          <a:p>
            <a:pPr>
              <a:buFontTx/>
              <a:buChar char="-"/>
            </a:pPr>
            <a:r>
              <a:rPr lang="ru-RU" dirty="0" smtClean="0"/>
              <a:t>Делирием</a:t>
            </a:r>
          </a:p>
          <a:p>
            <a:pPr>
              <a:buFontTx/>
              <a:buChar char="-"/>
            </a:pPr>
            <a:r>
              <a:rPr lang="ru-RU" dirty="0" smtClean="0"/>
              <a:t>Депрессией</a:t>
            </a:r>
          </a:p>
          <a:p>
            <a:pPr>
              <a:buFontTx/>
              <a:buChar char="-"/>
            </a:pPr>
            <a:r>
              <a:rPr lang="ru-RU" dirty="0"/>
              <a:t>Болезнью Альцгеймера</a:t>
            </a:r>
          </a:p>
          <a:p>
            <a:pPr>
              <a:buFontTx/>
              <a:buChar char="-"/>
            </a:pPr>
            <a:r>
              <a:rPr lang="ru-RU" dirty="0" smtClean="0"/>
              <a:t>Другими деменциями</a:t>
            </a:r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15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357158" y="39250"/>
            <a:ext cx="9525058" cy="1121196"/>
          </a:xfrm>
          <a:solidFill>
            <a:srgbClr val="002060"/>
          </a:solidFill>
          <a:ln>
            <a:noFill/>
          </a:ln>
          <a:effectLst/>
          <a:extLst/>
        </p:spPr>
        <p:txBody>
          <a:bodyPr vert="horz" wrap="none" lIns="100796" tIns="50398" rIns="100796" bIns="50398" numCol="1" anchor="ctr" anchorCtr="0" compatLnSpc="1">
            <a:prstTxWarp prst="textNoShape">
              <a:avLst/>
            </a:prstTxWarp>
          </a:bodyPr>
          <a:lstStyle/>
          <a:p>
            <a:r>
              <a:rPr lang="ru-RU" sz="4409" b="1" kern="1200" cap="all" dirty="0">
                <a:solidFill>
                  <a:schemeClr val="bg1"/>
                </a:solidFill>
                <a:latin typeface="Segoe Print" panose="02000600000000000000" pitchFamily="2" charset="0"/>
                <a:ea typeface="+mn-ea"/>
                <a:cs typeface="+mn-cs"/>
              </a:rPr>
              <a:t>Тест 5 слов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32823" y="6086102"/>
            <a:ext cx="935834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ru-RU" sz="2800" b="1" kern="0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Непосредственное Воспроизведение  </a:t>
            </a:r>
            <a:r>
              <a:rPr lang="ru-RU" sz="2800" b="1" kern="0" dirty="0" smtClean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3 </a:t>
            </a:r>
            <a:r>
              <a:rPr lang="ru-RU" sz="2800" b="1" kern="0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+ </a:t>
            </a:r>
            <a:r>
              <a:rPr lang="ru-RU" sz="2800" b="1" kern="0" dirty="0" smtClean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 = 5                        </a:t>
            </a:r>
            <a:endParaRPr lang="ru-RU" sz="2800" b="1" kern="0" dirty="0">
              <a:solidFill>
                <a:srgbClr val="FF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ru-RU" sz="2800" b="1" kern="0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Отсроченное Воспроизведение            </a:t>
            </a:r>
            <a:r>
              <a:rPr lang="ru-RU" sz="2800" b="1" kern="0" dirty="0" smtClean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 </a:t>
            </a:r>
            <a:r>
              <a:rPr lang="ru-RU" sz="2800" b="1" kern="0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+ </a:t>
            </a:r>
            <a:r>
              <a:rPr lang="ru-RU" sz="2800" b="1" kern="0" dirty="0" smtClean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1 </a:t>
            </a:r>
            <a:r>
              <a:rPr lang="ru-RU" sz="2800" b="1" kern="0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= </a:t>
            </a:r>
            <a:r>
              <a:rPr lang="ru-RU" sz="2800" b="1" kern="0" dirty="0" smtClean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              </a:t>
            </a:r>
            <a:endParaRPr lang="ru-RU" sz="2800" b="1" kern="0" dirty="0">
              <a:solidFill>
                <a:srgbClr val="FF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ru-RU" sz="2800" b="1" kern="0" dirty="0">
              <a:solidFill>
                <a:srgbClr val="FF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sz="quarter" idx="1"/>
          </p:nvPr>
        </p:nvSpPr>
        <p:spPr>
          <a:xfrm>
            <a:off x="1791609" y="1938826"/>
            <a:ext cx="7540671" cy="3712869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ЛИМОНАД</a:t>
            </a:r>
            <a:r>
              <a:rPr lang="ru-RU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	</a:t>
            </a:r>
            <a:r>
              <a:rPr lang="ru-RU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    </a:t>
            </a:r>
            <a:r>
              <a:rPr lang="ru-RU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	</a:t>
            </a:r>
            <a:r>
              <a:rPr lang="ru-RU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b="1" dirty="0" smtClean="0">
                <a:solidFill>
                  <a:srgbClr val="99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НАПИТОК</a:t>
            </a:r>
            <a:endParaRPr lang="ru-RU" b="1" dirty="0">
              <a:solidFill>
                <a:srgbClr val="99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БЛЮДЦЕ</a:t>
            </a:r>
            <a:r>
              <a:rPr lang="ru-RU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	</a:t>
            </a:r>
            <a:r>
              <a:rPr lang="ru-RU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    </a:t>
            </a:r>
            <a:r>
              <a:rPr lang="ru-RU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	</a:t>
            </a:r>
            <a:r>
              <a:rPr lang="ru-RU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b="1" dirty="0" smtClean="0">
                <a:solidFill>
                  <a:srgbClr val="99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ПОСУДА</a:t>
            </a:r>
            <a:endParaRPr lang="ru-RU" b="1" dirty="0">
              <a:solidFill>
                <a:srgbClr val="99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ГРУЗОВИК</a:t>
            </a:r>
            <a:r>
              <a:rPr lang="ru-RU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	</a:t>
            </a:r>
            <a:r>
              <a:rPr lang="ru-RU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    </a:t>
            </a:r>
            <a:r>
              <a:rPr lang="ru-RU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	</a:t>
            </a:r>
            <a:r>
              <a:rPr lang="ru-RU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b="1" dirty="0" smtClean="0">
                <a:solidFill>
                  <a:srgbClr val="99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ТРАНСПОРТ</a:t>
            </a:r>
            <a:endParaRPr lang="ru-RU" b="1" dirty="0">
              <a:solidFill>
                <a:srgbClr val="99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КИНОТЕАТР</a:t>
            </a:r>
            <a:r>
              <a:rPr lang="ru-RU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    </a:t>
            </a:r>
            <a:r>
              <a:rPr lang="ru-RU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	</a:t>
            </a:r>
            <a:r>
              <a:rPr lang="ru-RU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b="1" dirty="0" smtClean="0">
                <a:solidFill>
                  <a:srgbClr val="99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ЗДАНИЕ</a:t>
            </a:r>
            <a:endParaRPr lang="ru-RU" b="1" dirty="0">
              <a:solidFill>
                <a:srgbClr val="99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КУЗНЕЧИК       </a:t>
            </a:r>
            <a:r>
              <a:rPr lang="ru-RU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	</a:t>
            </a:r>
            <a:r>
              <a:rPr lang="ru-RU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b="1" dirty="0" smtClean="0">
                <a:solidFill>
                  <a:srgbClr val="99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НАСЕКОМОЕ</a:t>
            </a:r>
          </a:p>
        </p:txBody>
      </p:sp>
      <p:sp>
        <p:nvSpPr>
          <p:cNvPr id="7" name="Овал 6"/>
          <p:cNvSpPr/>
          <p:nvPr/>
        </p:nvSpPr>
        <p:spPr bwMode="auto">
          <a:xfrm>
            <a:off x="8345109" y="5970494"/>
            <a:ext cx="610632" cy="1227313"/>
          </a:xfrm>
          <a:prstGeom prst="ellipse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646" b="1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5446059" y="1938826"/>
            <a:ext cx="3260912" cy="3292080"/>
          </a:xfrm>
          <a:prstGeom prst="rect">
            <a:avLst/>
          </a:prstGeom>
          <a:noFill/>
          <a:ln w="38100" cap="flat" cmpd="sng" algn="ctr">
            <a:solidFill>
              <a:srgbClr val="9E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06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38"/>
          <a:stretch/>
        </p:blipFill>
        <p:spPr>
          <a:xfrm>
            <a:off x="277783" y="1562782"/>
            <a:ext cx="9496142" cy="45884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5918" y="6332504"/>
            <a:ext cx="7826108" cy="1042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8533" indent="-3858533"/>
            <a:r>
              <a:rPr lang="ru-RU" sz="3086" b="1" dirty="0">
                <a:solidFill>
                  <a:srgbClr val="000000"/>
                </a:solidFill>
              </a:rPr>
              <a:t>НОРМА                              БОЛЕЗНЬ       АЛЬЦГЕЙМЕРА</a:t>
            </a:r>
            <a:endParaRPr lang="en-US" sz="3086" b="1" dirty="0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148432" y="190202"/>
            <a:ext cx="9734648" cy="100685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altLang="en-US" sz="3600" b="1" kern="0" dirty="0">
                <a:solidFill>
                  <a:srgbClr val="FFFFFF"/>
                </a:solidFill>
                <a:latin typeface="Segoe Script" panose="030B0504020000000003" pitchFamily="66" charset="0"/>
                <a:cs typeface="Segoe UI Semibold" panose="020B0702040204020203" pitchFamily="34" charset="0"/>
              </a:rPr>
              <a:t>БОЛЕЗНЬ АЛЬЦГЕЙМЕРА</a:t>
            </a:r>
            <a:endParaRPr lang="en-US" altLang="en-US" sz="3600" b="1" kern="0" dirty="0">
              <a:solidFill>
                <a:srgbClr val="FFFFFF"/>
              </a:solidFill>
              <a:latin typeface="Segoe Script" panose="030B0504020000000003" pitchFamily="66" charset="0"/>
              <a:cs typeface="Segoe UI Semibold" panose="020B0702040204020203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 bwMode="auto">
          <a:xfrm>
            <a:off x="5893097" y="4399062"/>
            <a:ext cx="656541" cy="67200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Прямая со стрелкой 9"/>
          <p:cNvCxnSpPr/>
          <p:nvPr/>
        </p:nvCxnSpPr>
        <p:spPr bwMode="auto">
          <a:xfrm flipH="1">
            <a:off x="3532178" y="4224607"/>
            <a:ext cx="714857" cy="71710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Прямая со стрелкой 10"/>
          <p:cNvCxnSpPr/>
          <p:nvPr/>
        </p:nvCxnSpPr>
        <p:spPr bwMode="auto">
          <a:xfrm>
            <a:off x="1070151" y="4170941"/>
            <a:ext cx="714380" cy="80628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Прямая со стрелкой 11"/>
          <p:cNvCxnSpPr/>
          <p:nvPr/>
        </p:nvCxnSpPr>
        <p:spPr bwMode="auto">
          <a:xfrm flipH="1">
            <a:off x="8532834" y="4353967"/>
            <a:ext cx="714857" cy="71710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305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671971"/>
          <a:ext cx="10080625" cy="688770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080260"/>
                <a:gridCol w="4008120"/>
                <a:gridCol w="3992245"/>
              </a:tblGrid>
              <a:tr h="1336746">
                <a:tc>
                  <a:txBody>
                    <a:bodyPr/>
                    <a:lstStyle/>
                    <a:p>
                      <a:pPr marL="0" indent="179388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cap="all" baseline="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Заболевания</a:t>
                      </a:r>
                      <a:endParaRPr lang="en-US" sz="1800" cap="all" baseline="0" dirty="0">
                        <a:solidFill>
                          <a:schemeClr val="tx1"/>
                        </a:solidFill>
                        <a:effectLst/>
                        <a:latin typeface="Segoe UI Semibold" panose="020B0702040204020203" pitchFamily="34" charset="0"/>
                        <a:ea typeface="Times New Roman" panose="02020603050405020304" pitchFamily="18" charset="0"/>
                        <a:cs typeface="Segoe UI Semibold" panose="020B0702040204020203" pitchFamily="34" charset="0"/>
                      </a:endParaRPr>
                    </a:p>
                  </a:txBody>
                  <a:tcPr marL="30921" marR="30921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Класс </a:t>
                      </a:r>
                      <a:endParaRPr lang="ru-RU" sz="1800" dirty="0" smtClean="0"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«</a:t>
                      </a:r>
                      <a:r>
                        <a:rPr lang="ru-RU" sz="18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Болезни нервной системы» (G</a:t>
                      </a:r>
                      <a:r>
                        <a:rPr lang="ru-RU" sz="1800" dirty="0" smtClea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Segoe UI Semibold" panose="020B0702040204020203" pitchFamily="34" charset="0"/>
                        <a:ea typeface="Times New Roman" panose="02020603050405020304" pitchFamily="18" charset="0"/>
                        <a:cs typeface="Segoe UI Semibold" panose="020B0702040204020203" pitchFamily="34" charset="0"/>
                      </a:endParaRPr>
                    </a:p>
                  </a:txBody>
                  <a:tcPr marL="30921" marR="30921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Класс </a:t>
                      </a:r>
                      <a:endParaRPr lang="ru-RU" sz="1800" dirty="0" smtClean="0"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  <a:p>
                      <a:pPr marL="182563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«</a:t>
                      </a:r>
                      <a:r>
                        <a:rPr lang="ru-RU" sz="18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Психические расстройства и расстройства поведения» (</a:t>
                      </a:r>
                      <a:r>
                        <a:rPr lang="en-US" sz="18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F</a:t>
                      </a:r>
                      <a:r>
                        <a:rPr lang="ru-RU" sz="18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Segoe UI Semibold" panose="020B0702040204020203" pitchFamily="34" charset="0"/>
                        <a:ea typeface="Times New Roman" panose="02020603050405020304" pitchFamily="18" charset="0"/>
                        <a:cs typeface="Segoe UI Semibold" panose="020B0702040204020203" pitchFamily="34" charset="0"/>
                      </a:endParaRPr>
                    </a:p>
                  </a:txBody>
                  <a:tcPr marL="30921" marR="30921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5550958">
                <a:tc>
                  <a:txBody>
                    <a:bodyPr/>
                    <a:lstStyle/>
                    <a:p>
                      <a:pPr marL="0" indent="457200" algn="just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Болезнь Альцгеймера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Segoe UI Semibold" panose="020B0702040204020203" pitchFamily="34" charset="0"/>
                        <a:ea typeface="Times New Roman" panose="02020603050405020304" pitchFamily="18" charset="0"/>
                        <a:cs typeface="Segoe UI Semibold" panose="020B0702040204020203" pitchFamily="34" charset="0"/>
                      </a:endParaRPr>
                    </a:p>
                  </a:txBody>
                  <a:tcPr marL="30921" marR="30921" marT="0" marB="0">
                    <a:solidFill>
                      <a:srgbClr val="804048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G</a:t>
                      </a:r>
                      <a:r>
                        <a:rPr lang="ru-RU" sz="22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30 Болезнь Альцгеймера</a:t>
                      </a:r>
                      <a:endParaRPr lang="en-US" sz="2200" dirty="0"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  <a:p>
                      <a:pPr marL="457200" indent="-45720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G</a:t>
                      </a:r>
                      <a:r>
                        <a:rPr lang="ru-RU" sz="22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30.0 Болезнь Альцгеймера с ранним началом</a:t>
                      </a:r>
                      <a:endParaRPr lang="en-US" sz="2200" dirty="0"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  <a:p>
                      <a:pPr marL="457200" indent="-45720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G</a:t>
                      </a:r>
                      <a:r>
                        <a:rPr lang="ru-RU" sz="22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30.1 Болезнь Альцгеймера с поздним началом</a:t>
                      </a:r>
                      <a:endParaRPr lang="en-US" sz="2200" dirty="0"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  <a:p>
                      <a:pPr marL="457200" indent="-45720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G</a:t>
                      </a:r>
                      <a:r>
                        <a:rPr lang="ru-RU" sz="22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30.8 Другие формы болезни Альцгеймера</a:t>
                      </a:r>
                      <a:endParaRPr lang="en-US" sz="2200" dirty="0"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  <a:p>
                      <a:pPr marL="457200" indent="-45720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G</a:t>
                      </a:r>
                      <a:r>
                        <a:rPr lang="ru-RU" sz="2200" dirty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30.9 Болезнь Альцгеймера неуточненная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Segoe UI Semibold" panose="020B0702040204020203" pitchFamily="34" charset="0"/>
                        <a:ea typeface="Times New Roman" panose="02020603050405020304" pitchFamily="18" charset="0"/>
                        <a:cs typeface="Segoe UI Semibold" panose="020B0702040204020203" pitchFamily="34" charset="0"/>
                      </a:endParaRPr>
                    </a:p>
                  </a:txBody>
                  <a:tcPr marL="30921" marR="30921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36830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en-US" sz="2200" dirty="0" smtClea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F</a:t>
                      </a:r>
                      <a:r>
                        <a:rPr lang="ru-RU" sz="2200" dirty="0" smtClea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00 Деменция при болезни Альцгеймера</a:t>
                      </a:r>
                      <a:endParaRPr lang="en-US" sz="2200" dirty="0" smtClean="0"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  <a:p>
                      <a:pPr marL="457200" indent="-36830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F</a:t>
                      </a:r>
                      <a:r>
                        <a:rPr lang="ru-RU" sz="2200" dirty="0" smtClea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00.0 Деменция при болезни Альцгеймера с ранним началом</a:t>
                      </a:r>
                      <a:endParaRPr lang="en-US" sz="2200" dirty="0" smtClean="0"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  <a:p>
                      <a:pPr marL="457200" indent="-36830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F</a:t>
                      </a:r>
                      <a:r>
                        <a:rPr lang="ru-RU" sz="2200" dirty="0" smtClea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00.1 Деменция при болезни Альцгеймера с поздним началом</a:t>
                      </a:r>
                      <a:endParaRPr lang="en-US" sz="2200" dirty="0" smtClean="0"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  <a:p>
                      <a:pPr marL="457200" indent="-36830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F</a:t>
                      </a:r>
                      <a:r>
                        <a:rPr lang="ru-RU" sz="2200" dirty="0" smtClea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00.8 Деменция при болезни Альцгеймера атипичная или смешанного типа</a:t>
                      </a:r>
                      <a:endParaRPr lang="en-US" sz="2200" dirty="0" smtClean="0"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  <a:p>
                      <a:pPr marL="457200" indent="-36830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F</a:t>
                      </a:r>
                      <a:r>
                        <a:rPr lang="ru-RU" sz="2200" dirty="0" smtClean="0">
                          <a:effectLst/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00.9 Деменция при болезни Альцгеймера неуточненная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Segoe UI Semibold" panose="020B0702040204020203" pitchFamily="34" charset="0"/>
                        <a:ea typeface="Times New Roman" panose="02020603050405020304" pitchFamily="18" charset="0"/>
                        <a:cs typeface="Segoe UI Semibold" panose="020B0702040204020203" pitchFamily="34" charset="0"/>
                      </a:endParaRPr>
                    </a:p>
                  </a:txBody>
                  <a:tcPr marL="30921" marR="30921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07757" y="0"/>
            <a:ext cx="19535476" cy="118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en-US" sz="3527" cap="all" dirty="0" smtClean="0">
                <a:solidFill>
                  <a:srgbClr val="00000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БОЛЕЗНЬ АЛЬЦГЕЙМЕРА </a:t>
            </a:r>
            <a:r>
              <a:rPr lang="ru-RU" altLang="en-US" sz="3527" cap="all" dirty="0">
                <a:solidFill>
                  <a:srgbClr val="00000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в МКБ – 10</a:t>
            </a:r>
            <a:endParaRPr lang="en-US" altLang="en-US" sz="3527" cap="all" dirty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527" cap="all" dirty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61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Содержимое 2"/>
          <p:cNvSpPr>
            <a:spLocks noGrp="1"/>
          </p:cNvSpPr>
          <p:nvPr>
            <p:ph idx="1"/>
          </p:nvPr>
        </p:nvSpPr>
        <p:spPr>
          <a:xfrm>
            <a:off x="443262" y="2153156"/>
            <a:ext cx="9386596" cy="3151709"/>
          </a:xfrm>
        </p:spPr>
        <p:txBody>
          <a:bodyPr/>
          <a:lstStyle/>
          <a:p>
            <a:pPr marL="0" indent="450850">
              <a:buNone/>
            </a:pPr>
            <a:r>
              <a:rPr lang="ru-RU" altLang="en-US" sz="3086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развивается </a:t>
            </a:r>
            <a:r>
              <a:rPr lang="ru-RU" altLang="en-US" sz="3086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в </a:t>
            </a:r>
            <a:r>
              <a:rPr lang="ru-RU" altLang="en-US" sz="3086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результате: </a:t>
            </a:r>
          </a:p>
          <a:p>
            <a:pPr marL="806450" indent="-806450">
              <a:spcBef>
                <a:spcPts val="3000"/>
              </a:spcBef>
              <a:buFont typeface="Wingdings" panose="05000000000000000000" pitchFamily="2" charset="2"/>
              <a:buChar char="Ø"/>
              <a:tabLst>
                <a:tab pos="719138" algn="l"/>
              </a:tabLst>
            </a:pPr>
            <a:r>
              <a:rPr lang="ru-RU" altLang="en-US" sz="3600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Инсульта и/или</a:t>
            </a:r>
          </a:p>
          <a:p>
            <a:pPr marL="806450" indent="-806450">
              <a:spcBef>
                <a:spcPts val="3000"/>
              </a:spcBef>
              <a:buFont typeface="Wingdings" panose="05000000000000000000" pitchFamily="2" charset="2"/>
              <a:buChar char="Ø"/>
              <a:tabLst>
                <a:tab pos="719138" algn="l"/>
              </a:tabLst>
            </a:pPr>
            <a:r>
              <a:rPr lang="ru-RU" altLang="en-US" sz="3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Х</a:t>
            </a:r>
            <a:r>
              <a:rPr lang="ru-RU" altLang="en-US" sz="3600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ронической </a:t>
            </a:r>
            <a:r>
              <a:rPr lang="ru-RU" altLang="en-US" sz="3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недостаточности кровоснабжения головного </a:t>
            </a:r>
            <a:r>
              <a:rPr lang="ru-RU" altLang="en-US" sz="3600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мозга (</a:t>
            </a:r>
            <a:r>
              <a:rPr lang="ru-RU" altLang="en-US" sz="3600" b="1" dirty="0" err="1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дисциркуляторной</a:t>
            </a:r>
            <a:r>
              <a:rPr lang="ru-RU" altLang="en-US" sz="3600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 энцефалопатии) </a:t>
            </a:r>
            <a:endParaRPr lang="ru-RU" altLang="en-US" sz="36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2771" name="Заголовок 4"/>
          <p:cNvSpPr>
            <a:spLocks noGrp="1"/>
          </p:cNvSpPr>
          <p:nvPr>
            <p:ph type="title"/>
          </p:nvPr>
        </p:nvSpPr>
        <p:spPr>
          <a:xfrm>
            <a:off x="1" y="160983"/>
            <a:ext cx="10080624" cy="1259946"/>
          </a:xfrm>
          <a:solidFill>
            <a:schemeClr val="accent2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/>
            <a:r>
              <a:rPr lang="ru-RU" altLang="en-US" sz="4409" b="1" kern="1200" cap="all" dirty="0">
                <a:solidFill>
                  <a:schemeClr val="bg1"/>
                </a:solidFill>
                <a:latin typeface="Segoe Script" panose="030B0504020000000003" pitchFamily="66" charset="0"/>
                <a:ea typeface="+mn-ea"/>
                <a:cs typeface="Segoe UI Semibold" panose="020B0702040204020203" pitchFamily="34" charset="0"/>
              </a:rPr>
              <a:t>Сосудистая </a:t>
            </a:r>
            <a:r>
              <a:rPr lang="ru-RU" altLang="en-US" sz="4409" b="1" kern="1200" cap="all" dirty="0" smtClean="0">
                <a:solidFill>
                  <a:schemeClr val="bg1"/>
                </a:solidFill>
                <a:latin typeface="Segoe Script" panose="030B0504020000000003" pitchFamily="66" charset="0"/>
                <a:ea typeface="+mn-ea"/>
                <a:cs typeface="Segoe UI Semibold" panose="020B0702040204020203" pitchFamily="34" charset="0"/>
              </a:rPr>
              <a:t>деменция   </a:t>
            </a:r>
            <a:endParaRPr lang="ru-RU" altLang="en-US" sz="4409" b="1" kern="1200" cap="all" dirty="0">
              <a:solidFill>
                <a:schemeClr val="bg1"/>
              </a:solidFill>
              <a:latin typeface="Segoe Script" panose="030B0504020000000003" pitchFamily="66" charset="0"/>
              <a:ea typeface="+mn-ea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66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9505"/>
            <a:ext cx="10080625" cy="944959"/>
          </a:xfrm>
          <a:solidFill>
            <a:schemeClr val="accent2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3200" b="1" kern="1200" cap="all" dirty="0">
                <a:solidFill>
                  <a:schemeClr val="bg1"/>
                </a:solidFill>
                <a:latin typeface="Segoe Script" panose="030B0504020000000003" pitchFamily="66" charset="0"/>
                <a:ea typeface="+mn-ea"/>
                <a:cs typeface="Segoe UI Semibold" panose="020B0702040204020203" pitchFamily="34" charset="0"/>
              </a:rPr>
              <a:t>Первые месяцы после инсульта</a:t>
            </a:r>
            <a:endParaRPr lang="en-US" sz="3200" b="1" kern="1200" cap="all" dirty="0">
              <a:solidFill>
                <a:schemeClr val="bg1"/>
              </a:solidFill>
              <a:latin typeface="Segoe Script" panose="030B0504020000000003" pitchFamily="66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95940" y="2351078"/>
            <a:ext cx="4258419" cy="13666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646" dirty="0"/>
              <a:t>УМЕРЕННЫЕ КОГНИТИВНЫЕ РАССТРОЙСТВА </a:t>
            </a:r>
          </a:p>
          <a:p>
            <a:pPr marL="0" indent="0" algn="ctr">
              <a:buNone/>
            </a:pPr>
            <a:r>
              <a:rPr lang="ru-RU" sz="2646" dirty="0"/>
              <a:t>30%</a:t>
            </a:r>
          </a:p>
          <a:p>
            <a:pPr marL="0" indent="0" algn="ctr">
              <a:buNone/>
            </a:pPr>
            <a:r>
              <a:rPr lang="ru-RU" sz="2646" b="1" dirty="0">
                <a:solidFill>
                  <a:srgbClr val="FF0000"/>
                </a:solidFill>
              </a:rPr>
              <a:t>53% (в России)</a:t>
            </a:r>
            <a:endParaRPr lang="en-US" sz="2646" b="1" dirty="0">
              <a:solidFill>
                <a:srgbClr val="FF000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460392" y="2504472"/>
            <a:ext cx="3222443" cy="136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5597" tIns="37798" rIns="75597" bIns="37798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ru-RU" sz="2646" kern="0" cap="all" dirty="0">
                <a:solidFill>
                  <a:prstClr val="black"/>
                </a:solidFill>
              </a:rPr>
              <a:t>деменция </a:t>
            </a:r>
          </a:p>
          <a:p>
            <a:pPr marL="0" indent="0" algn="ctr">
              <a:buFontTx/>
              <a:buNone/>
            </a:pPr>
            <a:r>
              <a:rPr lang="ru-RU" sz="2646" kern="0" dirty="0">
                <a:solidFill>
                  <a:prstClr val="black"/>
                </a:solidFill>
              </a:rPr>
              <a:t>20-30%</a:t>
            </a:r>
          </a:p>
          <a:p>
            <a:pPr marL="0" indent="0" algn="ctr">
              <a:buFontTx/>
              <a:buNone/>
            </a:pPr>
            <a:r>
              <a:rPr lang="ru-RU" sz="2646" b="1" kern="0" dirty="0">
                <a:solidFill>
                  <a:srgbClr val="FF0000"/>
                </a:solidFill>
              </a:rPr>
              <a:t>30% (в России)</a:t>
            </a:r>
            <a:endParaRPr lang="en-US" sz="2646" b="1" kern="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62171" y="6923550"/>
            <a:ext cx="8152461" cy="626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7" dirty="0" err="1">
                <a:solidFill>
                  <a:prstClr val="black"/>
                </a:solidFill>
                <a:latin typeface="NewtonC"/>
              </a:rPr>
              <a:t>Sundar</a:t>
            </a:r>
            <a:r>
              <a:rPr lang="en-US" sz="1157" dirty="0">
                <a:solidFill>
                  <a:prstClr val="black"/>
                </a:solidFill>
                <a:latin typeface="NewtonC"/>
              </a:rPr>
              <a:t> U., </a:t>
            </a:r>
            <a:r>
              <a:rPr lang="en-US" sz="1157" dirty="0" err="1">
                <a:solidFill>
                  <a:prstClr val="black"/>
                </a:solidFill>
                <a:latin typeface="NewtonC"/>
              </a:rPr>
              <a:t>Adwani</a:t>
            </a:r>
            <a:r>
              <a:rPr lang="en-US" sz="1157" dirty="0">
                <a:solidFill>
                  <a:prstClr val="black"/>
                </a:solidFill>
                <a:latin typeface="NewtonC"/>
              </a:rPr>
              <a:t> S. Post-stroke cognitive</a:t>
            </a:r>
            <a:r>
              <a:rPr lang="ru-RU" sz="1157" dirty="0">
                <a:solidFill>
                  <a:prstClr val="black"/>
                </a:solidFill>
                <a:latin typeface="NewtonC"/>
              </a:rPr>
              <a:t> </a:t>
            </a:r>
            <a:r>
              <a:rPr lang="en-US" sz="1157" dirty="0">
                <a:solidFill>
                  <a:prstClr val="black"/>
                </a:solidFill>
                <a:latin typeface="NewtonC"/>
              </a:rPr>
              <a:t>impairment after 3 months. Ann Indian </a:t>
            </a:r>
            <a:r>
              <a:rPr lang="en-US" sz="1157" dirty="0" err="1">
                <a:solidFill>
                  <a:prstClr val="black"/>
                </a:solidFill>
                <a:latin typeface="NewtonC"/>
              </a:rPr>
              <a:t>Acad</a:t>
            </a:r>
            <a:r>
              <a:rPr lang="ru-RU" sz="1157" dirty="0">
                <a:solidFill>
                  <a:prstClr val="black"/>
                </a:solidFill>
                <a:latin typeface="NewtonC"/>
              </a:rPr>
              <a:t> </a:t>
            </a:r>
            <a:r>
              <a:rPr lang="en-US" sz="1157" dirty="0" err="1">
                <a:solidFill>
                  <a:prstClr val="black"/>
                </a:solidFill>
                <a:latin typeface="NewtonC"/>
              </a:rPr>
              <a:t>Neurol</a:t>
            </a:r>
            <a:r>
              <a:rPr lang="en-US" sz="1157" dirty="0">
                <a:solidFill>
                  <a:prstClr val="black"/>
                </a:solidFill>
                <a:latin typeface="NewtonC"/>
              </a:rPr>
              <a:t> 2010;13(1):42–6.</a:t>
            </a:r>
            <a:endParaRPr lang="ru-RU" sz="1157" dirty="0">
              <a:solidFill>
                <a:prstClr val="black"/>
              </a:solidFill>
              <a:latin typeface="NewtonC"/>
            </a:endParaRPr>
          </a:p>
          <a:p>
            <a:r>
              <a:rPr lang="ru-RU" sz="1157" dirty="0">
                <a:solidFill>
                  <a:prstClr val="black"/>
                </a:solidFill>
              </a:rPr>
              <a:t>Вербицкая С.В., Парфенов В.А. Клинический опыт применения </a:t>
            </a:r>
            <a:r>
              <a:rPr lang="ru-RU" sz="1157" dirty="0" err="1">
                <a:solidFill>
                  <a:prstClr val="black"/>
                </a:solidFill>
              </a:rPr>
              <a:t>мемантина</a:t>
            </a:r>
            <a:r>
              <a:rPr lang="ru-RU" sz="1157" dirty="0">
                <a:solidFill>
                  <a:prstClr val="black"/>
                </a:solidFill>
              </a:rPr>
              <a:t> при постинсультной деменции. </a:t>
            </a:r>
            <a:r>
              <a:rPr lang="ru-RU" sz="1157" dirty="0" err="1">
                <a:solidFill>
                  <a:prstClr val="black"/>
                </a:solidFill>
              </a:rPr>
              <a:t>Неврол</a:t>
            </a:r>
            <a:r>
              <a:rPr lang="ru-RU" sz="1157" dirty="0">
                <a:solidFill>
                  <a:prstClr val="black"/>
                </a:solidFill>
              </a:rPr>
              <a:t> </a:t>
            </a:r>
            <a:r>
              <a:rPr lang="ru-RU" sz="1157" dirty="0" err="1">
                <a:solidFill>
                  <a:prstClr val="black"/>
                </a:solidFill>
              </a:rPr>
              <a:t>журн</a:t>
            </a:r>
            <a:r>
              <a:rPr lang="ru-RU" sz="1157" dirty="0">
                <a:solidFill>
                  <a:prstClr val="black"/>
                </a:solidFill>
              </a:rPr>
              <a:t> </a:t>
            </a:r>
            <a:r>
              <a:rPr lang="en-US" sz="1157" dirty="0">
                <a:solidFill>
                  <a:prstClr val="black"/>
                </a:solidFill>
              </a:rPr>
              <a:t>2008;13(4):45–7.</a:t>
            </a:r>
          </a:p>
        </p:txBody>
      </p:sp>
      <p:sp>
        <p:nvSpPr>
          <p:cNvPr id="8" name="Выгнутая вправо стрелка 7"/>
          <p:cNvSpPr/>
          <p:nvPr/>
        </p:nvSpPr>
        <p:spPr bwMode="auto">
          <a:xfrm>
            <a:off x="3989483" y="1576118"/>
            <a:ext cx="1002690" cy="2439898"/>
          </a:xfrm>
          <a:prstGeom prst="curvedLeftArrow">
            <a:avLst/>
          </a:prstGeom>
          <a:solidFill>
            <a:srgbClr val="222D9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5597" tIns="37798" rIns="75597" bIns="37798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984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" name="Выгнутая влево стрелка 8"/>
          <p:cNvSpPr/>
          <p:nvPr/>
        </p:nvSpPr>
        <p:spPr bwMode="auto">
          <a:xfrm>
            <a:off x="4692572" y="1531651"/>
            <a:ext cx="1084669" cy="2493330"/>
          </a:xfrm>
          <a:prstGeom prst="curvedRightArrow">
            <a:avLst/>
          </a:prstGeom>
          <a:solidFill>
            <a:srgbClr val="222D9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5597" tIns="37798" rIns="75597" bIns="37798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984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323438" y="4374431"/>
            <a:ext cx="8693626" cy="2402428"/>
          </a:xfrm>
          <a:prstGeom prst="rect">
            <a:avLst/>
          </a:prstGeom>
        </p:spPr>
        <p:txBody>
          <a:bodyPr vert="horz" lIns="100796" tIns="50398" rIns="100796" bIns="50398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315" dirty="0">
                <a:solidFill>
                  <a:prstClr val="black"/>
                </a:solidFill>
              </a:rPr>
              <a:t>Независимый фактор </a:t>
            </a:r>
            <a:r>
              <a:rPr lang="ru-RU" sz="2315" dirty="0" err="1">
                <a:solidFill>
                  <a:prstClr val="black"/>
                </a:solidFill>
              </a:rPr>
              <a:t>инвалидизации</a:t>
            </a:r>
            <a:endParaRPr lang="ru-RU" sz="2315" dirty="0">
              <a:solidFill>
                <a:prstClr val="black"/>
              </a:solidFill>
            </a:endParaRPr>
          </a:p>
          <a:p>
            <a:r>
              <a:rPr lang="ru-RU" sz="2315" dirty="0">
                <a:solidFill>
                  <a:prstClr val="black"/>
                </a:solidFill>
              </a:rPr>
              <a:t>Независимый фактор ухудшения качества жизни самого пациента и ухаживающих лиц</a:t>
            </a:r>
          </a:p>
          <a:p>
            <a:r>
              <a:rPr lang="ru-RU" sz="2315" dirty="0">
                <a:solidFill>
                  <a:prstClr val="black"/>
                </a:solidFill>
              </a:rPr>
              <a:t>Фактор нарушения вторичной профилактики и реабилитации</a:t>
            </a:r>
          </a:p>
          <a:p>
            <a:r>
              <a:rPr lang="ru-RU" sz="2315" dirty="0">
                <a:solidFill>
                  <a:prstClr val="black"/>
                </a:solidFill>
              </a:rPr>
              <a:t>Частая ассоциация с эмоциональными и поведенческими нарушениями</a:t>
            </a:r>
          </a:p>
        </p:txBody>
      </p:sp>
    </p:spTree>
    <p:extLst>
      <p:ext uri="{BB962C8B-B14F-4D97-AF65-F5344CB8AC3E}">
        <p14:creationId xmlns:p14="http://schemas.microsoft.com/office/powerpoint/2010/main" val="245997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174812" y="218723"/>
            <a:ext cx="9728947" cy="158516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/>
        </p:spPr>
        <p:txBody>
          <a:bodyPr vert="horz" wrap="square" lIns="75597" tIns="37798" rIns="75597" bIns="3779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086" b="1" cap="all" dirty="0">
                <a:solidFill>
                  <a:prstClr val="white"/>
                </a:solidFill>
                <a:latin typeface="Segoe Script" panose="030B0504020000000003" pitchFamily="66" charset="0"/>
                <a:cs typeface="Segoe UI Semibold" panose="020B0702040204020203" pitchFamily="34" charset="0"/>
              </a:rPr>
              <a:t>ПОСТИНСУЛЬТНЫЕ КОГНИТИВНЫЕ РАССТРОЙСТВА в различных возрастных группах</a:t>
            </a:r>
            <a:endParaRPr lang="de-DE" altLang="ru-RU" sz="3086" b="1" cap="all" dirty="0">
              <a:solidFill>
                <a:prstClr val="white"/>
              </a:solidFill>
              <a:latin typeface="Segoe Script" panose="030B0504020000000003" pitchFamily="66" charset="0"/>
              <a:cs typeface="Segoe UI Semibold" panose="020B0702040204020203" pitchFamily="34" charset="0"/>
            </a:endParaRPr>
          </a:p>
        </p:txBody>
      </p:sp>
      <p:sp>
        <p:nvSpPr>
          <p:cNvPr id="24584" name="Rectangle 32"/>
          <p:cNvSpPr>
            <a:spLocks noChangeArrowheads="1"/>
          </p:cNvSpPr>
          <p:nvPr/>
        </p:nvSpPr>
        <p:spPr bwMode="auto">
          <a:xfrm>
            <a:off x="1885796" y="2254778"/>
            <a:ext cx="510978" cy="324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232000"/>
              </a:lnSpc>
              <a:buClr>
                <a:srgbClr val="FFFF00"/>
              </a:buClr>
            </a:pPr>
            <a:r>
              <a:rPr lang="de-DE" altLang="ru-RU" sz="1488" dirty="0">
                <a:solidFill>
                  <a:srgbClr val="003E1C"/>
                </a:solidFill>
                <a:latin typeface="Arial" charset="0"/>
              </a:rPr>
              <a:t>50</a:t>
            </a:r>
          </a:p>
          <a:p>
            <a:pPr algn="r">
              <a:lnSpc>
                <a:spcPct val="232000"/>
              </a:lnSpc>
              <a:buClr>
                <a:srgbClr val="FFFF00"/>
              </a:buClr>
            </a:pPr>
            <a:r>
              <a:rPr lang="de-DE" altLang="ru-RU" sz="1488" dirty="0">
                <a:solidFill>
                  <a:srgbClr val="003E1C"/>
                </a:solidFill>
                <a:latin typeface="Arial" charset="0"/>
              </a:rPr>
              <a:t>40</a:t>
            </a:r>
          </a:p>
          <a:p>
            <a:pPr algn="r">
              <a:lnSpc>
                <a:spcPct val="232000"/>
              </a:lnSpc>
              <a:buClr>
                <a:srgbClr val="FFFF00"/>
              </a:buClr>
            </a:pPr>
            <a:r>
              <a:rPr lang="de-DE" altLang="ru-RU" sz="1488" dirty="0">
                <a:solidFill>
                  <a:srgbClr val="003E1C"/>
                </a:solidFill>
                <a:latin typeface="Arial" charset="0"/>
              </a:rPr>
              <a:t>30</a:t>
            </a:r>
          </a:p>
          <a:p>
            <a:pPr algn="r">
              <a:lnSpc>
                <a:spcPct val="232000"/>
              </a:lnSpc>
              <a:buClr>
                <a:srgbClr val="FFFF00"/>
              </a:buClr>
            </a:pPr>
            <a:r>
              <a:rPr lang="de-DE" altLang="ru-RU" sz="1488" dirty="0">
                <a:solidFill>
                  <a:srgbClr val="003E1C"/>
                </a:solidFill>
                <a:latin typeface="Arial" charset="0"/>
              </a:rPr>
              <a:t>20</a:t>
            </a:r>
          </a:p>
          <a:p>
            <a:pPr algn="r">
              <a:lnSpc>
                <a:spcPct val="232000"/>
              </a:lnSpc>
              <a:buClr>
                <a:srgbClr val="FFFF00"/>
              </a:buClr>
            </a:pPr>
            <a:r>
              <a:rPr lang="de-DE" altLang="ru-RU" sz="1488" dirty="0">
                <a:solidFill>
                  <a:srgbClr val="003E1C"/>
                </a:solidFill>
                <a:latin typeface="Arial" charset="0"/>
              </a:rPr>
              <a:t>10</a:t>
            </a:r>
          </a:p>
          <a:p>
            <a:pPr algn="r">
              <a:lnSpc>
                <a:spcPct val="232000"/>
              </a:lnSpc>
              <a:buClr>
                <a:srgbClr val="FFFF00"/>
              </a:buClr>
            </a:pPr>
            <a:r>
              <a:rPr lang="de-DE" altLang="ru-RU" sz="1488" dirty="0">
                <a:solidFill>
                  <a:srgbClr val="003E1C"/>
                </a:solidFill>
                <a:latin typeface="Arial" charset="0"/>
              </a:rPr>
              <a:t>0</a:t>
            </a:r>
          </a:p>
        </p:txBody>
      </p:sp>
      <p:sp>
        <p:nvSpPr>
          <p:cNvPr id="24585" name="Rectangle 33"/>
          <p:cNvSpPr>
            <a:spLocks noChangeArrowheads="1"/>
          </p:cNvSpPr>
          <p:nvPr/>
        </p:nvSpPr>
        <p:spPr bwMode="auto">
          <a:xfrm>
            <a:off x="2779288" y="5498728"/>
            <a:ext cx="1180840" cy="325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5000"/>
              </a:lnSpc>
              <a:spcBef>
                <a:spcPct val="50000"/>
              </a:spcBef>
              <a:buClr>
                <a:srgbClr val="FFFF00"/>
              </a:buClr>
            </a:pPr>
            <a:r>
              <a:rPr lang="de-DE" altLang="ru-RU" sz="1984" dirty="0">
                <a:solidFill>
                  <a:srgbClr val="003E1C"/>
                </a:solidFill>
                <a:latin typeface="Arial" charset="0"/>
              </a:rPr>
              <a:t>6</a:t>
            </a:r>
            <a:r>
              <a:rPr lang="ru-RU" altLang="ru-RU" sz="1984" dirty="0">
                <a:solidFill>
                  <a:srgbClr val="003E1C"/>
                </a:solidFill>
                <a:latin typeface="Arial" charset="0"/>
              </a:rPr>
              <a:t>0</a:t>
            </a:r>
            <a:r>
              <a:rPr lang="de-DE" altLang="ru-RU" sz="1984" dirty="0">
                <a:solidFill>
                  <a:srgbClr val="003E1C"/>
                </a:solidFill>
                <a:latin typeface="Arial" charset="0"/>
              </a:rPr>
              <a:t> – 69</a:t>
            </a:r>
          </a:p>
        </p:txBody>
      </p:sp>
      <p:sp>
        <p:nvSpPr>
          <p:cNvPr id="24586" name="Rectangle 34"/>
          <p:cNvSpPr>
            <a:spLocks noChangeArrowheads="1"/>
          </p:cNvSpPr>
          <p:nvPr/>
        </p:nvSpPr>
        <p:spPr bwMode="auto">
          <a:xfrm>
            <a:off x="2496832" y="5967714"/>
            <a:ext cx="5553095" cy="388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5000"/>
              </a:lnSpc>
              <a:spcBef>
                <a:spcPct val="50000"/>
              </a:spcBef>
              <a:buClr>
                <a:srgbClr val="FFFF00"/>
              </a:buClr>
            </a:pPr>
            <a:r>
              <a:rPr lang="ru-RU" altLang="ru-RU" sz="1984" dirty="0">
                <a:solidFill>
                  <a:srgbClr val="003E1C"/>
                </a:solidFill>
                <a:latin typeface="Arial" charset="0"/>
              </a:rPr>
              <a:t>Возраст, года</a:t>
            </a:r>
            <a:endParaRPr lang="de-DE" altLang="ru-RU" sz="1984" dirty="0">
              <a:solidFill>
                <a:srgbClr val="003E1C"/>
              </a:solidFill>
              <a:latin typeface="Arial" charset="0"/>
            </a:endParaRPr>
          </a:p>
        </p:txBody>
      </p:sp>
      <p:sp>
        <p:nvSpPr>
          <p:cNvPr id="24587" name="Rectangle 35"/>
          <p:cNvSpPr>
            <a:spLocks noChangeArrowheads="1"/>
          </p:cNvSpPr>
          <p:nvPr/>
        </p:nvSpPr>
        <p:spPr bwMode="auto">
          <a:xfrm rot="16200000">
            <a:off x="635322" y="3987497"/>
            <a:ext cx="2601263" cy="29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5000"/>
              </a:lnSpc>
              <a:spcBef>
                <a:spcPct val="50000"/>
              </a:spcBef>
              <a:buClr>
                <a:srgbClr val="FFFF00"/>
              </a:buClr>
            </a:pPr>
            <a:r>
              <a:rPr lang="de-DE" altLang="ru-RU" sz="1488" dirty="0">
                <a:solidFill>
                  <a:srgbClr val="003E1C"/>
                </a:solidFill>
                <a:latin typeface="Arial" charset="0"/>
              </a:rPr>
              <a:t>%</a:t>
            </a:r>
            <a:endParaRPr lang="de-DE" altLang="ru-RU" sz="1323" dirty="0">
              <a:solidFill>
                <a:srgbClr val="003E1C"/>
              </a:solidFill>
              <a:latin typeface="Arial" charset="0"/>
            </a:endParaRPr>
          </a:p>
        </p:txBody>
      </p:sp>
      <p:sp>
        <p:nvSpPr>
          <p:cNvPr id="24588" name="Line 46"/>
          <p:cNvSpPr>
            <a:spLocks noChangeShapeType="1"/>
          </p:cNvSpPr>
          <p:nvPr/>
        </p:nvSpPr>
        <p:spPr bwMode="auto">
          <a:xfrm>
            <a:off x="2136604" y="4888881"/>
            <a:ext cx="6251898" cy="1312"/>
          </a:xfrm>
          <a:prstGeom prst="line">
            <a:avLst/>
          </a:prstGeom>
          <a:noFill/>
          <a:ln w="0">
            <a:solidFill>
              <a:srgbClr val="CC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488">
              <a:solidFill>
                <a:srgbClr val="003E1C"/>
              </a:solidFill>
            </a:endParaRPr>
          </a:p>
        </p:txBody>
      </p:sp>
      <p:sp>
        <p:nvSpPr>
          <p:cNvPr id="24589" name="Line 47"/>
          <p:cNvSpPr>
            <a:spLocks noChangeShapeType="1"/>
          </p:cNvSpPr>
          <p:nvPr/>
        </p:nvSpPr>
        <p:spPr bwMode="auto">
          <a:xfrm>
            <a:off x="2148283" y="4344196"/>
            <a:ext cx="6251898" cy="1312"/>
          </a:xfrm>
          <a:prstGeom prst="line">
            <a:avLst/>
          </a:prstGeom>
          <a:noFill/>
          <a:ln w="0">
            <a:solidFill>
              <a:srgbClr val="CC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488">
              <a:solidFill>
                <a:srgbClr val="003E1C"/>
              </a:solidFill>
            </a:endParaRPr>
          </a:p>
        </p:txBody>
      </p:sp>
      <p:sp>
        <p:nvSpPr>
          <p:cNvPr id="24590" name="Line 48"/>
          <p:cNvSpPr>
            <a:spLocks noChangeShapeType="1"/>
          </p:cNvSpPr>
          <p:nvPr/>
        </p:nvSpPr>
        <p:spPr bwMode="auto">
          <a:xfrm>
            <a:off x="2136604" y="3825780"/>
            <a:ext cx="6251898" cy="1312"/>
          </a:xfrm>
          <a:prstGeom prst="line">
            <a:avLst/>
          </a:prstGeom>
          <a:noFill/>
          <a:ln w="0">
            <a:solidFill>
              <a:srgbClr val="CC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488">
              <a:solidFill>
                <a:srgbClr val="003E1C"/>
              </a:solidFill>
            </a:endParaRPr>
          </a:p>
        </p:txBody>
      </p:sp>
      <p:sp>
        <p:nvSpPr>
          <p:cNvPr id="24591" name="Line 49"/>
          <p:cNvSpPr>
            <a:spLocks noChangeShapeType="1"/>
          </p:cNvSpPr>
          <p:nvPr/>
        </p:nvSpPr>
        <p:spPr bwMode="auto">
          <a:xfrm>
            <a:off x="2227394" y="3289684"/>
            <a:ext cx="6251898" cy="1312"/>
          </a:xfrm>
          <a:prstGeom prst="line">
            <a:avLst/>
          </a:prstGeom>
          <a:noFill/>
          <a:ln w="0">
            <a:solidFill>
              <a:srgbClr val="CC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488">
              <a:solidFill>
                <a:srgbClr val="003E1C"/>
              </a:solidFill>
            </a:endParaRPr>
          </a:p>
        </p:txBody>
      </p:sp>
      <p:sp>
        <p:nvSpPr>
          <p:cNvPr id="24592" name="Line 50"/>
          <p:cNvSpPr>
            <a:spLocks noChangeShapeType="1"/>
          </p:cNvSpPr>
          <p:nvPr/>
        </p:nvSpPr>
        <p:spPr bwMode="auto">
          <a:xfrm>
            <a:off x="2136604" y="2762722"/>
            <a:ext cx="6251898" cy="1312"/>
          </a:xfrm>
          <a:prstGeom prst="line">
            <a:avLst/>
          </a:prstGeom>
          <a:noFill/>
          <a:ln w="0">
            <a:solidFill>
              <a:srgbClr val="CC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488">
              <a:solidFill>
                <a:srgbClr val="003E1C"/>
              </a:solidFill>
            </a:endParaRPr>
          </a:p>
        </p:txBody>
      </p:sp>
      <p:sp>
        <p:nvSpPr>
          <p:cNvPr id="5137" name="Rectangle 51"/>
          <p:cNvSpPr>
            <a:spLocks noChangeArrowheads="1"/>
          </p:cNvSpPr>
          <p:nvPr/>
        </p:nvSpPr>
        <p:spPr bwMode="auto">
          <a:xfrm>
            <a:off x="3045916" y="4577129"/>
            <a:ext cx="703457" cy="8150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C6600"/>
            </a:solidFill>
          </a:ln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ru-RU" altLang="ru-RU" sz="3638">
              <a:solidFill>
                <a:srgbClr val="003E1C"/>
              </a:solidFill>
            </a:endParaRPr>
          </a:p>
        </p:txBody>
      </p:sp>
      <p:sp>
        <p:nvSpPr>
          <p:cNvPr id="5139" name="Rectangle 53"/>
          <p:cNvSpPr>
            <a:spLocks noChangeArrowheads="1"/>
          </p:cNvSpPr>
          <p:nvPr/>
        </p:nvSpPr>
        <p:spPr bwMode="auto">
          <a:xfrm>
            <a:off x="4922832" y="4080421"/>
            <a:ext cx="717136" cy="13439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C6600"/>
            </a:solidFill>
          </a:ln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ru-RU" altLang="ru-RU" sz="3638">
              <a:solidFill>
                <a:srgbClr val="003E1C"/>
              </a:solidFill>
            </a:endParaRPr>
          </a:p>
        </p:txBody>
      </p:sp>
      <p:sp>
        <p:nvSpPr>
          <p:cNvPr id="5140" name="Rectangle 54"/>
          <p:cNvSpPr>
            <a:spLocks noChangeArrowheads="1"/>
          </p:cNvSpPr>
          <p:nvPr/>
        </p:nvSpPr>
        <p:spPr bwMode="auto">
          <a:xfrm>
            <a:off x="6936064" y="3471419"/>
            <a:ext cx="717483" cy="1916041"/>
          </a:xfrm>
          <a:prstGeom prst="rect">
            <a:avLst/>
          </a:prstGeom>
          <a:solidFill>
            <a:srgbClr val="9E0000"/>
          </a:solidFill>
          <a:ln>
            <a:solidFill>
              <a:srgbClr val="CC6600"/>
            </a:solidFill>
          </a:ln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ru-RU" altLang="ru-RU" sz="3638">
              <a:solidFill>
                <a:srgbClr val="003E1C"/>
              </a:solidFill>
            </a:endParaRPr>
          </a:p>
        </p:txBody>
      </p:sp>
      <p:sp>
        <p:nvSpPr>
          <p:cNvPr id="24598" name="Rectangle 56"/>
          <p:cNvSpPr>
            <a:spLocks noChangeArrowheads="1"/>
          </p:cNvSpPr>
          <p:nvPr/>
        </p:nvSpPr>
        <p:spPr bwMode="auto">
          <a:xfrm>
            <a:off x="2136604" y="5408609"/>
            <a:ext cx="6251898" cy="23624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/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ru-RU" altLang="ru-RU" sz="3638">
              <a:solidFill>
                <a:srgbClr val="003E1C"/>
              </a:solidFill>
            </a:endParaRPr>
          </a:p>
        </p:txBody>
      </p:sp>
      <p:sp>
        <p:nvSpPr>
          <p:cNvPr id="24600" name="Rectangle 38"/>
          <p:cNvSpPr>
            <a:spLocks noChangeArrowheads="1"/>
          </p:cNvSpPr>
          <p:nvPr/>
        </p:nvSpPr>
        <p:spPr bwMode="auto">
          <a:xfrm>
            <a:off x="4742655" y="5467640"/>
            <a:ext cx="1061449" cy="31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5000"/>
              </a:lnSpc>
              <a:spcBef>
                <a:spcPct val="50000"/>
              </a:spcBef>
              <a:buClr>
                <a:srgbClr val="FFFF00"/>
              </a:buClr>
            </a:pPr>
            <a:r>
              <a:rPr lang="de-DE" altLang="ru-RU" sz="1984" dirty="0">
                <a:solidFill>
                  <a:srgbClr val="003E1C"/>
                </a:solidFill>
                <a:latin typeface="Arial" charset="0"/>
              </a:rPr>
              <a:t>7</a:t>
            </a:r>
            <a:r>
              <a:rPr lang="ru-RU" altLang="ru-RU" sz="1984" dirty="0">
                <a:solidFill>
                  <a:srgbClr val="003E1C"/>
                </a:solidFill>
                <a:latin typeface="Arial" charset="0"/>
              </a:rPr>
              <a:t>0</a:t>
            </a:r>
            <a:r>
              <a:rPr lang="de-DE" altLang="ru-RU" sz="1984" dirty="0">
                <a:solidFill>
                  <a:srgbClr val="003E1C"/>
                </a:solidFill>
                <a:latin typeface="Arial" charset="0"/>
              </a:rPr>
              <a:t> – 79</a:t>
            </a:r>
          </a:p>
        </p:txBody>
      </p:sp>
      <p:sp>
        <p:nvSpPr>
          <p:cNvPr id="24601" name="Rectangle 39"/>
          <p:cNvSpPr>
            <a:spLocks noChangeArrowheads="1"/>
          </p:cNvSpPr>
          <p:nvPr/>
        </p:nvSpPr>
        <p:spPr bwMode="auto">
          <a:xfrm>
            <a:off x="6733421" y="5457141"/>
            <a:ext cx="1124682" cy="325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5000"/>
              </a:lnSpc>
              <a:spcBef>
                <a:spcPct val="50000"/>
              </a:spcBef>
              <a:buClr>
                <a:srgbClr val="FFFF00"/>
              </a:buClr>
            </a:pPr>
            <a:r>
              <a:rPr lang="de-DE" altLang="ru-RU" sz="1984" dirty="0">
                <a:solidFill>
                  <a:srgbClr val="003E1C"/>
                </a:solidFill>
                <a:latin typeface="Arial" charset="0"/>
              </a:rPr>
              <a:t>80 – 90</a:t>
            </a:r>
          </a:p>
        </p:txBody>
      </p:sp>
      <p:sp>
        <p:nvSpPr>
          <p:cNvPr id="24603" name="Rectangle 41"/>
          <p:cNvSpPr>
            <a:spLocks noChangeArrowheads="1"/>
          </p:cNvSpPr>
          <p:nvPr/>
        </p:nvSpPr>
        <p:spPr bwMode="auto">
          <a:xfrm>
            <a:off x="2959123" y="3947164"/>
            <a:ext cx="969068" cy="3044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5000"/>
              </a:lnSpc>
              <a:spcBef>
                <a:spcPct val="50000"/>
              </a:spcBef>
              <a:buClr>
                <a:srgbClr val="FFFF00"/>
              </a:buClr>
            </a:pPr>
            <a:r>
              <a:rPr lang="ru-RU" altLang="ru-RU" sz="2646" dirty="0">
                <a:solidFill>
                  <a:srgbClr val="003E1C"/>
                </a:solidFill>
                <a:latin typeface="Arial" charset="0"/>
              </a:rPr>
              <a:t>1</a:t>
            </a:r>
            <a:r>
              <a:rPr lang="de-DE" altLang="ru-RU" sz="2646" dirty="0">
                <a:solidFill>
                  <a:srgbClr val="003E1C"/>
                </a:solidFill>
                <a:latin typeface="Arial" charset="0"/>
              </a:rPr>
              <a:t>5</a:t>
            </a:r>
            <a:r>
              <a:rPr lang="ru-RU" altLang="ru-RU" sz="2646" dirty="0">
                <a:solidFill>
                  <a:srgbClr val="003E1C"/>
                </a:solidFill>
                <a:latin typeface="Arial" charset="0"/>
              </a:rPr>
              <a:t>%</a:t>
            </a:r>
            <a:endParaRPr lang="de-DE" altLang="ru-RU" sz="2646" dirty="0">
              <a:solidFill>
                <a:srgbClr val="003E1C"/>
              </a:solidFill>
              <a:latin typeface="Arial" charset="0"/>
            </a:endParaRPr>
          </a:p>
        </p:txBody>
      </p:sp>
      <p:sp>
        <p:nvSpPr>
          <p:cNvPr id="24605" name="Rectangle 43"/>
          <p:cNvSpPr>
            <a:spLocks noChangeArrowheads="1"/>
          </p:cNvSpPr>
          <p:nvPr/>
        </p:nvSpPr>
        <p:spPr bwMode="auto">
          <a:xfrm>
            <a:off x="4847918" y="3476724"/>
            <a:ext cx="906774" cy="3044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>
              <a:lnSpc>
                <a:spcPct val="105000"/>
              </a:lnSpc>
              <a:spcBef>
                <a:spcPct val="50000"/>
              </a:spcBef>
              <a:buClr>
                <a:srgbClr val="FFFF00"/>
              </a:buClr>
            </a:pPr>
            <a:r>
              <a:rPr lang="de-DE" altLang="ru-RU" sz="2646" dirty="0">
                <a:solidFill>
                  <a:srgbClr val="003E1C"/>
                </a:solidFill>
                <a:latin typeface="Arial" charset="0"/>
              </a:rPr>
              <a:t>2</a:t>
            </a:r>
            <a:r>
              <a:rPr lang="ru-RU" altLang="ru-RU" sz="2646" dirty="0">
                <a:solidFill>
                  <a:srgbClr val="003E1C"/>
                </a:solidFill>
                <a:latin typeface="Arial" charset="0"/>
              </a:rPr>
              <a:t>6%</a:t>
            </a:r>
            <a:endParaRPr lang="de-DE" altLang="ru-RU" sz="2646" dirty="0">
              <a:solidFill>
                <a:srgbClr val="003E1C"/>
              </a:solidFill>
              <a:latin typeface="Arial" charset="0"/>
            </a:endParaRPr>
          </a:p>
        </p:txBody>
      </p:sp>
      <p:sp>
        <p:nvSpPr>
          <p:cNvPr id="24606" name="Rectangle 44"/>
          <p:cNvSpPr>
            <a:spLocks noChangeArrowheads="1"/>
          </p:cNvSpPr>
          <p:nvPr/>
        </p:nvSpPr>
        <p:spPr bwMode="auto">
          <a:xfrm>
            <a:off x="6768959" y="2857083"/>
            <a:ext cx="1142860" cy="31144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>
              <a:lnSpc>
                <a:spcPct val="105000"/>
              </a:lnSpc>
              <a:spcBef>
                <a:spcPct val="50000"/>
              </a:spcBef>
              <a:buClr>
                <a:srgbClr val="FFFF00"/>
              </a:buClr>
            </a:pPr>
            <a:r>
              <a:rPr lang="ru-RU" altLang="ru-RU" sz="2646" dirty="0">
                <a:solidFill>
                  <a:srgbClr val="FF0000"/>
                </a:solidFill>
                <a:latin typeface="Arial" charset="0"/>
              </a:rPr>
              <a:t>36%</a:t>
            </a:r>
            <a:endParaRPr lang="de-DE" altLang="ru-RU" sz="2646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28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29" y="-1"/>
            <a:ext cx="10079567" cy="684194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00796" tIns="50398" rIns="100796" bIns="100796" numCol="1" anchor="b" anchorCtr="0" compatLnSpc="1">
            <a:prstTxWarp prst="textNoShape">
              <a:avLst/>
            </a:prstTxWarp>
            <a:normAutofit fontScale="9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3527" dirty="0">
                <a:solidFill>
                  <a:prstClr val="white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Стадии ДИСЦИРКУЛЯТОРНОЙ ЭНЦЕФАЛОПАТИИ</a:t>
            </a:r>
            <a:endParaRPr lang="ru-RU" altLang="ru-RU" sz="3638" kern="0" dirty="0">
              <a:solidFill>
                <a:prstClr val="white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19033" y="684802"/>
          <a:ext cx="9842560" cy="680398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598364"/>
                <a:gridCol w="8244196"/>
              </a:tblGrid>
              <a:tr h="419982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Стадия</a:t>
                      </a:r>
                      <a:endParaRPr lang="en-GB" sz="2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0796" marR="100796" marT="50398" marB="503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Основные жалобы и симптомы</a:t>
                      </a:r>
                      <a:endParaRPr lang="en-GB" sz="2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0796" marR="100796" marT="50398" marB="50398"/>
                </a:tc>
              </a:tr>
              <a:tr h="2973472">
                <a:tc>
                  <a:txBody>
                    <a:bodyPr/>
                    <a:lstStyle/>
                    <a:p>
                      <a:r>
                        <a:rPr lang="ru-RU" sz="3100" b="1" cap="all" dirty="0" smtClean="0">
                          <a:solidFill>
                            <a:srgbClr val="99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Первая</a:t>
                      </a:r>
                      <a:r>
                        <a:rPr lang="ru-RU" sz="3100" b="1" cap="all" baseline="0" dirty="0" smtClean="0">
                          <a:solidFill>
                            <a:srgbClr val="99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GB" sz="3100" b="1" cap="all" dirty="0">
                        <a:solidFill>
                          <a:srgbClr val="99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0796" marR="100796" marT="50398" marB="50398"/>
                </a:tc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Неспецифические субъективные жалобы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21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общая слабость, утомляемость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21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эмоциональная лабильность, раздражительность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21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нарушения сна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21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головная боль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21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шум в голове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21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головокружение, нарушения равновесия</a:t>
                      </a:r>
                      <a:r>
                        <a:rPr lang="ru-RU" sz="21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 </a:t>
                      </a:r>
                      <a:endParaRPr lang="ru-RU" sz="2100" dirty="0" smtClean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ru-RU" sz="21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Снижение памяти и внимания незначительны, не ограничивают жизнедеятельности пациентов</a:t>
                      </a:r>
                      <a:endParaRPr lang="en-GB" sz="21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00796" marR="100796" marT="50398" marB="50398"/>
                </a:tc>
              </a:tr>
              <a:tr h="2015913">
                <a:tc>
                  <a:txBody>
                    <a:bodyPr/>
                    <a:lstStyle/>
                    <a:p>
                      <a:r>
                        <a:rPr lang="ru-RU" sz="3100" b="1" cap="all" dirty="0" smtClean="0">
                          <a:solidFill>
                            <a:srgbClr val="99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Вторая</a:t>
                      </a:r>
                      <a:endParaRPr lang="en-GB" sz="3100" b="1" cap="all" dirty="0">
                        <a:solidFill>
                          <a:srgbClr val="99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0796" marR="100796" marT="50398" marB="50398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21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Становится больше субъективных жалоб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21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Умеренные когнитивные расстройства отчетливы, но не приводят к ограничению бытовой независимости пациента, могут затруднять выполнение сложных видов повседневной активности и способствовать снижению качества жизни больных</a:t>
                      </a:r>
                      <a:endParaRPr lang="en-GB" sz="21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00796" marR="100796" marT="50398" marB="50398"/>
                </a:tc>
              </a:tr>
              <a:tr h="1377541">
                <a:tc>
                  <a:txBody>
                    <a:bodyPr/>
                    <a:lstStyle/>
                    <a:p>
                      <a:r>
                        <a:rPr lang="ru-RU" sz="3100" b="1" cap="all" dirty="0" smtClean="0">
                          <a:solidFill>
                            <a:srgbClr val="99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Третья</a:t>
                      </a:r>
                      <a:endParaRPr lang="en-GB" sz="3100" b="1" cap="all" dirty="0">
                        <a:solidFill>
                          <a:srgbClr val="99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0796" marR="100796" marT="50398" marB="50398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21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Когнитивные нарушения, достигающие уровня деменции (сосудистого характера), т.е. нарушающие социальную адаптацию и хотя бы частично делающие пациента зависимым в быту от помощи окружающих</a:t>
                      </a:r>
                      <a:endParaRPr lang="en-GB" sz="21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00796" marR="100796" marT="50398" marB="50398"/>
                </a:tc>
              </a:tr>
            </a:tbl>
          </a:graphicData>
        </a:graphic>
      </p:graphicFrame>
      <p:sp>
        <p:nvSpPr>
          <p:cNvPr id="2" name="Скругленный прямоугольник 1"/>
          <p:cNvSpPr/>
          <p:nvPr/>
        </p:nvSpPr>
        <p:spPr bwMode="auto">
          <a:xfrm>
            <a:off x="114300" y="6084794"/>
            <a:ext cx="9870141" cy="1411941"/>
          </a:xfrm>
          <a:prstGeom prst="roundRect">
            <a:avLst/>
          </a:prstGeom>
          <a:noFill/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38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/>
          <p:cNvSpPr/>
          <p:nvPr/>
        </p:nvSpPr>
        <p:spPr bwMode="auto">
          <a:xfrm>
            <a:off x="6745376" y="5437164"/>
            <a:ext cx="2698766" cy="1508134"/>
          </a:xfrm>
          <a:prstGeom prst="ellipse">
            <a:avLst/>
          </a:prstGeom>
          <a:solidFill>
            <a:srgbClr val="FFCC66"/>
          </a:solidFill>
          <a:ln w="952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646" b="1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8" name="Овал 17"/>
          <p:cNvSpPr/>
          <p:nvPr/>
        </p:nvSpPr>
        <p:spPr bwMode="auto">
          <a:xfrm>
            <a:off x="5859270" y="1690933"/>
            <a:ext cx="3988981" cy="1903703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646" b="1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Овал 4"/>
          <p:cNvSpPr/>
          <p:nvPr/>
        </p:nvSpPr>
        <p:spPr bwMode="auto">
          <a:xfrm>
            <a:off x="436534" y="1593882"/>
            <a:ext cx="4445027" cy="1746261"/>
          </a:xfrm>
          <a:prstGeom prst="ellipse">
            <a:avLst/>
          </a:prstGeom>
          <a:solidFill>
            <a:srgbClr val="FF5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527" b="1" dirty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Овал 3"/>
          <p:cNvSpPr/>
          <p:nvPr/>
        </p:nvSpPr>
        <p:spPr bwMode="auto">
          <a:xfrm>
            <a:off x="2218673" y="3370928"/>
            <a:ext cx="5330380" cy="2545897"/>
          </a:xfrm>
          <a:prstGeom prst="ellipse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646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9506" name="Text Box 2"/>
          <p:cNvSpPr txBox="1">
            <a:spLocks noChangeArrowheads="1"/>
          </p:cNvSpPr>
          <p:nvPr/>
        </p:nvSpPr>
        <p:spPr bwMode="auto">
          <a:xfrm>
            <a:off x="379774" y="228021"/>
            <a:ext cx="9445683" cy="104208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altLang="en-US" sz="3086" b="1" dirty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ОСНОВНЫЕ КЛИНИЧЕСКИЕ ПРОЯВЛЕНИЯ ДИСЦИРКУЛЯТОРНОЙ ЭНЦЕФАЛОПАТИИ</a:t>
            </a:r>
          </a:p>
        </p:txBody>
      </p:sp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2744921" y="3944466"/>
            <a:ext cx="4273281" cy="1313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968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КОГНИТИВНЫЕ НАРУШЕНИЯ</a:t>
            </a:r>
          </a:p>
        </p:txBody>
      </p:sp>
      <p:sp>
        <p:nvSpPr>
          <p:cNvPr id="149510" name="Text Box 6"/>
          <p:cNvSpPr txBox="1">
            <a:spLocks noChangeArrowheads="1"/>
          </p:cNvSpPr>
          <p:nvPr/>
        </p:nvSpPr>
        <p:spPr bwMode="auto">
          <a:xfrm>
            <a:off x="580372" y="2015453"/>
            <a:ext cx="4157351" cy="104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08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ЭМОЦИОНАЛЬНЫЕ НАРУШЕНИЯ</a:t>
            </a:r>
          </a:p>
        </p:txBody>
      </p:sp>
      <p:sp>
        <p:nvSpPr>
          <p:cNvPr id="149512" name="Text Box 8"/>
          <p:cNvSpPr txBox="1">
            <a:spLocks noChangeArrowheads="1"/>
          </p:cNvSpPr>
          <p:nvPr/>
        </p:nvSpPr>
        <p:spPr bwMode="auto">
          <a:xfrm>
            <a:off x="5896732" y="2184776"/>
            <a:ext cx="3846795" cy="11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527" b="1" dirty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ДВИГАТЕЛЬНЫЕ НАРУШЕНИЯ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19032" y="5717899"/>
            <a:ext cx="3107866" cy="1623700"/>
            <a:chOff x="5004048" y="1550779"/>
            <a:chExt cx="2819400" cy="1472991"/>
          </a:xfrm>
        </p:grpSpPr>
        <p:sp>
          <p:nvSpPr>
            <p:cNvPr id="6" name="Овал 5"/>
            <p:cNvSpPr/>
            <p:nvPr/>
          </p:nvSpPr>
          <p:spPr bwMode="auto">
            <a:xfrm>
              <a:off x="5189612" y="1550779"/>
              <a:ext cx="2550740" cy="1472991"/>
            </a:xfrm>
            <a:prstGeom prst="ellipse">
              <a:avLst/>
            </a:prstGeom>
            <a:solidFill>
              <a:srgbClr val="FFCC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00796" tIns="50398" rIns="100796" bIns="50398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646" b="1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" name="Text Box 6"/>
            <p:cNvSpPr txBox="1">
              <a:spLocks noChangeArrowheads="1"/>
            </p:cNvSpPr>
            <p:nvPr/>
          </p:nvSpPr>
          <p:spPr bwMode="auto">
            <a:xfrm>
              <a:off x="5004048" y="1829127"/>
              <a:ext cx="2819400" cy="82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en-US" sz="2646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</a:rPr>
                <a:t>ТАЗОВЫЕ НАРУШЕНИЯ</a:t>
              </a:r>
            </a:p>
          </p:txBody>
        </p:sp>
      </p:grp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6540826" y="5776279"/>
            <a:ext cx="3107866" cy="906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altLang="en-US" sz="2646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СЕНСОРНЫЕ НАРУШЕНИЯ</a:t>
            </a:r>
          </a:p>
        </p:txBody>
      </p:sp>
    </p:spTree>
    <p:extLst>
      <p:ext uri="{BB962C8B-B14F-4D97-AF65-F5344CB8AC3E}">
        <p14:creationId xmlns:p14="http://schemas.microsoft.com/office/powerpoint/2010/main" val="377334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Заголовок 4"/>
          <p:cNvSpPr>
            <a:spLocks noGrp="1"/>
          </p:cNvSpPr>
          <p:nvPr>
            <p:ph type="title"/>
          </p:nvPr>
        </p:nvSpPr>
        <p:spPr>
          <a:xfrm>
            <a:off x="0" y="75183"/>
            <a:ext cx="10080625" cy="1229182"/>
          </a:xfrm>
          <a:solidFill>
            <a:srgbClr val="191966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altLang="en-US" sz="4000" b="1" kern="1200" cap="all" dirty="0">
                <a:solidFill>
                  <a:schemeClr val="bg1"/>
                </a:solidFill>
                <a:latin typeface="Segoe Script" panose="030B0504020000000003" pitchFamily="66" charset="0"/>
                <a:ea typeface="+mn-ea"/>
                <a:cs typeface="Segoe UI Semibold" panose="020B0702040204020203" pitchFamily="34" charset="0"/>
              </a:rPr>
              <a:t>Сосудистая деменция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66482"/>
            <a:ext cx="10442470" cy="4535805"/>
          </a:xfrm>
        </p:spPr>
        <p:txBody>
          <a:bodyPr/>
          <a:lstStyle/>
          <a:p>
            <a:pPr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26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постепенное </a:t>
            </a:r>
            <a:r>
              <a:rPr lang="ru-RU" sz="2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ухудшение </a:t>
            </a:r>
            <a:r>
              <a:rPr lang="ru-RU" sz="26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памяти; 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26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ухудшается долгосрочная память – некоторые события из жизни полностью стираются</a:t>
            </a:r>
            <a:r>
              <a:rPr lang="ru-RU" sz="2600" dirty="0" smtClean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;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26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замедление </a:t>
            </a:r>
            <a:r>
              <a:rPr lang="ru-RU" sz="2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психической деятельности; </a:t>
            </a:r>
            <a:endParaRPr lang="ru-RU" sz="2600" dirty="0" smtClean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2600" dirty="0" smtClean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сужение </a:t>
            </a:r>
            <a:r>
              <a:rPr lang="ru-RU" sz="26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круга интересов. К некоторым вещам, которые интересовали больного ранее, он проявляет полную безразличность; периоды апатического настроения; </a:t>
            </a:r>
            <a:endParaRPr lang="ru-RU" sz="2600" dirty="0" smtClean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2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больному становится сложно воспринимать новую информацию;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26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излишняя болтливость с непониманием сути сказанного; 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26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нарушение письма</a:t>
            </a:r>
            <a:r>
              <a:rPr lang="ru-RU" sz="2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; </a:t>
            </a:r>
            <a:endParaRPr lang="ru-RU" sz="2600" dirty="0" smtClean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2600" dirty="0" smtClean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изменяется </a:t>
            </a:r>
            <a:r>
              <a:rPr lang="ru-RU" sz="26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походка; 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2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приступы депрессии и психоза;</a:t>
            </a:r>
            <a:endParaRPr lang="en-US" sz="2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2600" dirty="0" smtClean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социальная </a:t>
            </a:r>
            <a:r>
              <a:rPr lang="ru-RU" sz="2600" dirty="0" err="1" smtClean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дезадаптация</a:t>
            </a:r>
            <a:r>
              <a:rPr lang="ru-RU" sz="2600" dirty="0" smtClean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358170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183994" y="897540"/>
            <a:ext cx="7560469" cy="703141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r>
              <a:rPr lang="ru-RU" sz="3969" dirty="0">
                <a:latin typeface="Comic Sans MS" panose="030F0702030302020204" pitchFamily="66" charset="0"/>
                <a:ea typeface="Segoe UI Emoji" panose="020B0502040204020203" pitchFamily="34" charset="0"/>
                <a:cs typeface="+mn-cs"/>
              </a:rPr>
              <a:t>ТЕСТ РИСОВАНИЯ ЧАСОВ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81983" y="1837781"/>
            <a:ext cx="1473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14 : 45</a:t>
            </a:r>
          </a:p>
        </p:txBody>
      </p:sp>
      <p:pic>
        <p:nvPicPr>
          <p:cNvPr id="7" name="Picture 2" descr="часы№1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3"/>
          <a:stretch/>
        </p:blipFill>
        <p:spPr bwMode="auto">
          <a:xfrm>
            <a:off x="144212" y="3053830"/>
            <a:ext cx="3232755" cy="315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446" y="3053830"/>
            <a:ext cx="2830833" cy="300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6" t="-4200" r="33064" b="4200"/>
          <a:stretch/>
        </p:blipFill>
        <p:spPr>
          <a:xfrm rot="5400000">
            <a:off x="3967144" y="3038844"/>
            <a:ext cx="2864496" cy="303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1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05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>
                <a:cs typeface="Times New Roman" pitchFamily="18" charset="0"/>
              </a:rPr>
              <a:t/>
            </a:r>
            <a:br>
              <a:rPr lang="ru-RU" altLang="ru-RU" dirty="0">
                <a:cs typeface="Times New Roman" pitchFamily="18" charset="0"/>
              </a:rPr>
            </a:br>
            <a:endParaRPr lang="ru-RU" altLang="ru-RU" dirty="0">
              <a:cs typeface="Times New Roman" pitchFamily="18" charset="0"/>
            </a:endParaRPr>
          </a:p>
        </p:txBody>
      </p:sp>
      <p:sp>
        <p:nvSpPr>
          <p:cNvPr id="54275" name="Rectangle 2051"/>
          <p:cNvSpPr>
            <a:spLocks noGrp="1" noChangeArrowheads="1"/>
          </p:cNvSpPr>
          <p:nvPr>
            <p:ph type="body" sz="half" idx="1"/>
          </p:nvPr>
        </p:nvSpPr>
        <p:spPr>
          <a:xfrm>
            <a:off x="67215" y="1289511"/>
            <a:ext cx="9604434" cy="3333770"/>
          </a:xfrm>
        </p:spPr>
        <p:txBody>
          <a:bodyPr/>
          <a:lstStyle/>
          <a:p>
            <a:pPr algn="ctr">
              <a:buNone/>
            </a:pPr>
            <a:r>
              <a:rPr lang="ru-RU" sz="2646" b="1" dirty="0">
                <a:solidFill>
                  <a:srgbClr val="FFFF00"/>
                </a:solidFill>
              </a:rPr>
              <a:t>         </a:t>
            </a:r>
            <a:r>
              <a:rPr lang="ru-RU" sz="2646" dirty="0"/>
              <a:t>Снижение когнитивных функций (внимание, память, речь, </a:t>
            </a:r>
            <a:r>
              <a:rPr lang="ru-RU" sz="2646" dirty="0" err="1"/>
              <a:t>гнозис</a:t>
            </a:r>
            <a:r>
              <a:rPr lang="ru-RU" sz="2646" dirty="0"/>
              <a:t>, </a:t>
            </a:r>
            <a:r>
              <a:rPr lang="ru-RU" sz="2646" dirty="0" err="1"/>
              <a:t>праксис</a:t>
            </a:r>
            <a:r>
              <a:rPr lang="ru-RU" sz="2646" dirty="0"/>
              <a:t>, интеллект) по сравнению с исходным индивидуальным и/или средними возрастными и образовательными уровнями.</a:t>
            </a:r>
          </a:p>
        </p:txBody>
      </p:sp>
      <p:sp>
        <p:nvSpPr>
          <p:cNvPr id="54276" name="Text Box 2052"/>
          <p:cNvSpPr txBox="1">
            <a:spLocks noChangeArrowheads="1"/>
          </p:cNvSpPr>
          <p:nvPr/>
        </p:nvSpPr>
        <p:spPr bwMode="auto">
          <a:xfrm>
            <a:off x="119032" y="24432"/>
            <a:ext cx="9842560" cy="1321489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6" tIns="50398" rIns="100796" bIns="50398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4400">
                <a:solidFill>
                  <a:schemeClr val="tx2"/>
                </a:solidFill>
              </a:defRPr>
            </a:lvl2pPr>
            <a:lvl3pPr algn="ctr">
              <a:defRPr sz="4400">
                <a:solidFill>
                  <a:schemeClr val="tx2"/>
                </a:solidFill>
              </a:defRPr>
            </a:lvl3pPr>
            <a:lvl4pPr algn="ctr">
              <a:defRPr sz="4400">
                <a:solidFill>
                  <a:schemeClr val="tx2"/>
                </a:solidFill>
              </a:defRPr>
            </a:lvl4pPr>
            <a:lvl5pPr algn="ctr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968" b="1" dirty="0">
                <a:solidFill>
                  <a:prstClr val="white"/>
                </a:solidFill>
                <a:latin typeface="Segoe Print" panose="02000600000000000000" pitchFamily="2" charset="0"/>
                <a:cs typeface="Calibri" panose="020F0502020204030204" pitchFamily="34" charset="0"/>
              </a:rPr>
              <a:t>КОГНИТИВНЫЕ  РАССТРОЙСТВА</a:t>
            </a:r>
          </a:p>
        </p:txBody>
      </p:sp>
      <p:sp>
        <p:nvSpPr>
          <p:cNvPr id="5" name="Text Box 39"/>
          <p:cNvSpPr txBox="1">
            <a:spLocks noChangeArrowheads="1"/>
          </p:cNvSpPr>
          <p:nvPr/>
        </p:nvSpPr>
        <p:spPr bwMode="auto">
          <a:xfrm>
            <a:off x="1865119" y="4122604"/>
            <a:ext cx="2920570" cy="11610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3307" b="1" dirty="0">
                <a:solidFill>
                  <a:prstClr val="black"/>
                </a:solidFill>
                <a:cs typeface="Calibri" panose="020F0502020204030204" pitchFamily="34" charset="0"/>
              </a:rPr>
              <a:t>Легкие когнитивные расстройства</a:t>
            </a:r>
            <a:endParaRPr lang="en-US" altLang="ru-RU" sz="3307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6" name="Text Box 40"/>
          <p:cNvSpPr txBox="1">
            <a:spLocks noChangeArrowheads="1"/>
          </p:cNvSpPr>
          <p:nvPr/>
        </p:nvSpPr>
        <p:spPr bwMode="auto">
          <a:xfrm>
            <a:off x="3870466" y="5274055"/>
            <a:ext cx="2928831" cy="11610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3307" b="1" dirty="0">
                <a:solidFill>
                  <a:prstClr val="black"/>
                </a:solidFill>
                <a:cs typeface="Calibri" panose="020F0502020204030204" pitchFamily="34" charset="0"/>
              </a:rPr>
              <a:t>Умеренные когнитивные расстройства</a:t>
            </a:r>
            <a:endParaRPr lang="en-US" altLang="ru-RU" sz="3307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7" name="Text Box 41"/>
          <p:cNvSpPr txBox="1">
            <a:spLocks noChangeArrowheads="1"/>
          </p:cNvSpPr>
          <p:nvPr/>
        </p:nvSpPr>
        <p:spPr bwMode="auto">
          <a:xfrm>
            <a:off x="6879469" y="6436168"/>
            <a:ext cx="3060410" cy="116108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altLang="ru-RU" sz="3307" b="1" dirty="0">
                <a:solidFill>
                  <a:prstClr val="white"/>
                </a:solidFill>
                <a:cs typeface="Calibri" panose="020F0502020204030204" pitchFamily="34" charset="0"/>
              </a:rPr>
              <a:t>Тяжелые когнитивные расстройства</a:t>
            </a:r>
            <a:endParaRPr lang="en-US" altLang="ru-RU" sz="3307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 flipH="1" flipV="1">
            <a:off x="7669839" y="3626874"/>
            <a:ext cx="202991" cy="73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endParaRPr lang="ru-RU" altLang="ru-RU" sz="2205" b="1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algn="ctr"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ru-RU" sz="2205" b="1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endParaRPr lang="ru-RU" altLang="ru-RU" sz="2205" b="1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9" name="Правая фигурная скобка 8"/>
          <p:cNvSpPr/>
          <p:nvPr/>
        </p:nvSpPr>
        <p:spPr bwMode="auto">
          <a:xfrm rot="5400000">
            <a:off x="3355771" y="3582959"/>
            <a:ext cx="487161" cy="6389727"/>
          </a:xfrm>
          <a:prstGeom prst="rightBrace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0556" y="6896606"/>
            <a:ext cx="4936957" cy="56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646" b="1" dirty="0">
                <a:solidFill>
                  <a:srgbClr val="FF6600"/>
                </a:solidFill>
                <a:cs typeface="Calibri" panose="020F0502020204030204" pitchFamily="34" charset="0"/>
              </a:rPr>
              <a:t>        </a:t>
            </a:r>
            <a:r>
              <a:rPr lang="ru-RU" sz="3086" b="1" dirty="0">
                <a:solidFill>
                  <a:srgbClr val="C00000"/>
                </a:solidFill>
                <a:cs typeface="Calibri" panose="020F0502020204030204" pitchFamily="34" charset="0"/>
              </a:rPr>
              <a:t>НЕДЕМЕНТНЫЕ КР</a:t>
            </a:r>
          </a:p>
        </p:txBody>
      </p:sp>
      <p:sp>
        <p:nvSpPr>
          <p:cNvPr id="11" name="Text Box 39"/>
          <p:cNvSpPr txBox="1">
            <a:spLocks noChangeArrowheads="1"/>
          </p:cNvSpPr>
          <p:nvPr/>
        </p:nvSpPr>
        <p:spPr bwMode="auto">
          <a:xfrm>
            <a:off x="323051" y="3023380"/>
            <a:ext cx="3276301" cy="1089529"/>
          </a:xfrm>
          <a:prstGeom prst="rect">
            <a:avLst/>
          </a:prstGeom>
          <a:solidFill>
            <a:srgbClr val="F0F0FA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ru-RU" sz="3086" b="1" dirty="0">
                <a:solidFill>
                  <a:prstClr val="black"/>
                </a:solidFill>
                <a:cs typeface="Calibri" panose="020F0502020204030204" pitchFamily="34" charset="0"/>
              </a:rPr>
              <a:t>“</a:t>
            </a:r>
            <a:r>
              <a:rPr lang="ru-RU" altLang="ru-RU" sz="3086" b="1" dirty="0">
                <a:solidFill>
                  <a:prstClr val="black"/>
                </a:solidFill>
                <a:cs typeface="Calibri" panose="020F0502020204030204" pitchFamily="34" charset="0"/>
              </a:rPr>
              <a:t>Субъективные</a:t>
            </a:r>
            <a:r>
              <a:rPr lang="en-US" altLang="ru-RU" sz="3086" b="1" dirty="0">
                <a:solidFill>
                  <a:prstClr val="black"/>
                </a:solidFill>
                <a:cs typeface="Calibri" panose="020F0502020204030204" pitchFamily="34" charset="0"/>
              </a:rPr>
              <a:t>”</a:t>
            </a:r>
            <a:r>
              <a:rPr lang="ru-RU" altLang="ru-RU" sz="3086" b="1" dirty="0">
                <a:solidFill>
                  <a:prstClr val="black"/>
                </a:solidFill>
                <a:cs typeface="Calibri" panose="020F0502020204030204" pitchFamily="34" charset="0"/>
              </a:rPr>
              <a:t> когнитивные расстройства</a:t>
            </a:r>
            <a:endParaRPr lang="en-US" altLang="ru-RU" sz="3086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56321" y="5741485"/>
            <a:ext cx="2896645" cy="56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646" b="1" dirty="0">
                <a:solidFill>
                  <a:srgbClr val="FF6600"/>
                </a:solidFill>
                <a:cs typeface="Calibri" panose="020F0502020204030204" pitchFamily="34" charset="0"/>
              </a:rPr>
              <a:t> </a:t>
            </a:r>
            <a:r>
              <a:rPr lang="ru-RU" sz="3086" b="1" dirty="0">
                <a:solidFill>
                  <a:srgbClr val="C00000"/>
                </a:solidFill>
                <a:cs typeface="Calibri" panose="020F0502020204030204" pitchFamily="34" charset="0"/>
              </a:rPr>
              <a:t>ДЕМЕНЦИЯ</a:t>
            </a:r>
          </a:p>
        </p:txBody>
      </p:sp>
    </p:spTree>
    <p:extLst>
      <p:ext uri="{BB962C8B-B14F-4D97-AF65-F5344CB8AC3E}">
        <p14:creationId xmlns:p14="http://schemas.microsoft.com/office/powerpoint/2010/main" val="263090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61364" y="82248"/>
            <a:ext cx="9715501" cy="1072703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ru-RU" altLang="en-US" sz="3600" b="1" dirty="0" smtClean="0">
                <a:solidFill>
                  <a:schemeClr val="bg1"/>
                </a:solidFill>
                <a:latin typeface="Segoe Script" panose="030B0504020000000003" pitchFamily="66" charset="0"/>
                <a:cs typeface="Segoe UI Semibold" panose="020B0702040204020203" pitchFamily="34" charset="0"/>
              </a:rPr>
              <a:t>СОСУДИСТАЯ ДЕМЕНЦИЯ</a:t>
            </a:r>
            <a:endParaRPr lang="en-US" altLang="en-US" sz="3600" b="1" dirty="0">
              <a:solidFill>
                <a:schemeClr val="bg1"/>
              </a:solidFill>
              <a:latin typeface="Segoe Script" panose="030B0504020000000003" pitchFamily="66" charset="0"/>
              <a:cs typeface="Segoe UI Semibold" panose="020B07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30" y="1851651"/>
            <a:ext cx="9224682" cy="4109177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 bwMode="auto">
          <a:xfrm flipH="1">
            <a:off x="2505638" y="2521324"/>
            <a:ext cx="714932" cy="71717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Прямая со стрелкой 4"/>
          <p:cNvCxnSpPr/>
          <p:nvPr/>
        </p:nvCxnSpPr>
        <p:spPr bwMode="auto">
          <a:xfrm flipH="1" flipV="1">
            <a:off x="2505638" y="4699747"/>
            <a:ext cx="634249" cy="58718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Прямая со стрелкой 6"/>
          <p:cNvCxnSpPr/>
          <p:nvPr/>
        </p:nvCxnSpPr>
        <p:spPr bwMode="auto">
          <a:xfrm flipH="1" flipV="1">
            <a:off x="5537950" y="4751295"/>
            <a:ext cx="721656" cy="53564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Прямая со стрелкой 8"/>
          <p:cNvCxnSpPr/>
          <p:nvPr/>
        </p:nvCxnSpPr>
        <p:spPr bwMode="auto">
          <a:xfrm flipH="1">
            <a:off x="5463992" y="2226609"/>
            <a:ext cx="596151" cy="58943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Прямая со стрелкой 10"/>
          <p:cNvCxnSpPr/>
          <p:nvPr/>
        </p:nvCxnSpPr>
        <p:spPr bwMode="auto">
          <a:xfrm flipH="1">
            <a:off x="8859374" y="3429000"/>
            <a:ext cx="916638" cy="67011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08510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476"/>
          <p:cNvSpPr/>
          <p:nvPr/>
        </p:nvSpPr>
        <p:spPr>
          <a:xfrm>
            <a:off x="595455" y="6322981"/>
            <a:ext cx="8722981" cy="602002"/>
          </a:xfrm>
          <a:prstGeom prst="roundRect">
            <a:avLst>
              <a:gd name="adj" fmla="val 19332"/>
            </a:avLst>
          </a:prstGeom>
          <a:solidFill>
            <a:srgbClr val="9E0000"/>
          </a:solidFill>
          <a:ln w="25400">
            <a:solidFill>
              <a:srgbClr val="00A0D7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1984" b="1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Shape 459"/>
          <p:cNvSpPr txBox="1">
            <a:spLocks/>
          </p:cNvSpPr>
          <p:nvPr/>
        </p:nvSpPr>
        <p:spPr bwMode="auto">
          <a:xfrm>
            <a:off x="215153" y="201849"/>
            <a:ext cx="9483589" cy="133111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2800" b="1" kern="0" cap="all" spc="-110" smtClean="0">
                <a:solidFill>
                  <a:schemeClr val="bg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Соотношение болезни Альцгеймера, </a:t>
            </a:r>
            <a:br>
              <a:rPr lang="ru-RU" sz="2800" b="1" kern="0" cap="all" spc="-110" smtClean="0">
                <a:solidFill>
                  <a:schemeClr val="bg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</a:br>
            <a:r>
              <a:rPr lang="ru-RU" sz="2800" b="1" kern="0" cap="all" spc="-110" smtClean="0">
                <a:solidFill>
                  <a:schemeClr val="bg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сосудистой и смешанной деменции</a:t>
            </a:r>
            <a:endParaRPr lang="ru-RU" sz="2800" b="1" kern="0" cap="all" spc="-110" dirty="0">
              <a:solidFill>
                <a:schemeClr val="bg1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  <p:sp>
        <p:nvSpPr>
          <p:cNvPr id="3" name="Shape 462"/>
          <p:cNvSpPr/>
          <p:nvPr/>
        </p:nvSpPr>
        <p:spPr>
          <a:xfrm>
            <a:off x="622725" y="2501954"/>
            <a:ext cx="4469792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ts val="800"/>
              </a:spcBef>
              <a:defRPr sz="2000" b="1">
                <a:solidFill>
                  <a:srgbClr val="DDBB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cap="all" dirty="0" err="1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По</a:t>
            </a:r>
            <a:r>
              <a:rPr sz="2800" cap="all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sz="2800" cap="all" dirty="0" err="1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данным</a:t>
            </a:r>
            <a:r>
              <a:rPr sz="2800" cap="all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sz="2800" cap="all" dirty="0" err="1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клиники</a:t>
            </a:r>
            <a:endParaRPr sz="2800" cap="all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Shape 463"/>
          <p:cNvSpPr/>
          <p:nvPr/>
        </p:nvSpPr>
        <p:spPr>
          <a:xfrm>
            <a:off x="5436013" y="2501953"/>
            <a:ext cx="4528257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ts val="800"/>
              </a:spcBef>
            </a:pPr>
            <a:r>
              <a:rPr sz="2800" cap="all">
                <a:latin typeface="Segoe UI Semibold" panose="020B0702040204020203" pitchFamily="34" charset="0"/>
                <a:ea typeface="Calibri"/>
                <a:cs typeface="Segoe UI Semibold" panose="020B0702040204020203" pitchFamily="34" charset="0"/>
              </a:rPr>
              <a:t>По данным аутопсии</a:t>
            </a:r>
          </a:p>
        </p:txBody>
      </p:sp>
      <p:sp>
        <p:nvSpPr>
          <p:cNvPr id="5" name="Shape 464"/>
          <p:cNvSpPr/>
          <p:nvPr/>
        </p:nvSpPr>
        <p:spPr>
          <a:xfrm>
            <a:off x="1590733" y="3577566"/>
            <a:ext cx="1443979" cy="1315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1CADE4">
              <a:alpha val="73000"/>
            </a:srgbClr>
          </a:solidFill>
          <a:ln w="19050" cap="rnd">
            <a:solidFill>
              <a:srgbClr val="FFFFFF"/>
            </a:solidFill>
            <a:prstDash val="sysDot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1984" b="1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6" name="Group 467"/>
          <p:cNvGrpSpPr/>
          <p:nvPr/>
        </p:nvGrpSpPr>
        <p:grpSpPr>
          <a:xfrm>
            <a:off x="2655355" y="3268156"/>
            <a:ext cx="2179587" cy="2559989"/>
            <a:chOff x="16221" y="31172"/>
            <a:chExt cx="1828800" cy="2357565"/>
          </a:xfrm>
          <a:solidFill>
            <a:srgbClr val="0070C0"/>
          </a:solidFill>
        </p:grpSpPr>
        <p:sp>
          <p:nvSpPr>
            <p:cNvPr id="7" name="Shape 465"/>
            <p:cNvSpPr/>
            <p:nvPr/>
          </p:nvSpPr>
          <p:spPr>
            <a:xfrm>
              <a:off x="16221" y="31172"/>
              <a:ext cx="1828800" cy="1828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ysDot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80000"/>
                </a:lnSpc>
                <a:def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543" b="1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8" name="Shape 466"/>
            <p:cNvSpPr/>
            <p:nvPr/>
          </p:nvSpPr>
          <p:spPr>
            <a:xfrm>
              <a:off x="285289" y="1980584"/>
              <a:ext cx="1293158" cy="408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800" b="1" dirty="0" err="1">
                  <a:solidFill>
                    <a:schemeClr val="tx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Болезнь</a:t>
              </a:r>
              <a:r>
                <a:rPr sz="1800" b="1" dirty="0">
                  <a:solidFill>
                    <a:schemeClr val="tx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  <a:r>
                <a:rPr sz="1800" b="1" dirty="0" err="1">
                  <a:solidFill>
                    <a:schemeClr val="tx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Альцгеймера</a:t>
              </a:r>
              <a:endParaRPr sz="18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sp>
        <p:nvSpPr>
          <p:cNvPr id="9" name="Shape 468"/>
          <p:cNvSpPr/>
          <p:nvPr/>
        </p:nvSpPr>
        <p:spPr>
          <a:xfrm>
            <a:off x="2426933" y="3812504"/>
            <a:ext cx="861377" cy="9101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CC0000">
              <a:alpha val="85000"/>
            </a:srgbClr>
          </a:solidFill>
          <a:ln w="15875">
            <a:solidFill>
              <a:srgbClr val="9E000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1984" b="1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Shape 469"/>
          <p:cNvSpPr/>
          <p:nvPr/>
        </p:nvSpPr>
        <p:spPr>
          <a:xfrm>
            <a:off x="5479072" y="4939159"/>
            <a:ext cx="1441005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397" rIns="50397">
            <a:spAutoFit/>
          </a:bodyPr>
          <a:lstStyle>
            <a:lvl1pPr algn="ctr">
              <a:lnSpc>
                <a:spcPct val="80000"/>
              </a:lnSpc>
              <a:def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 b="1" dirty="0" err="1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Сосудистая</a:t>
            </a:r>
            <a:r>
              <a:rPr sz="18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sz="1800" b="1" dirty="0" err="1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деменция</a:t>
            </a:r>
            <a:endParaRPr sz="1800" b="1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Shape 470"/>
          <p:cNvSpPr/>
          <p:nvPr/>
        </p:nvSpPr>
        <p:spPr>
          <a:xfrm>
            <a:off x="5681216" y="3603055"/>
            <a:ext cx="1443979" cy="1315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B0F0">
              <a:alpha val="73000"/>
            </a:srgbClr>
          </a:solidFill>
          <a:ln w="19050" cap="rnd">
            <a:solidFill>
              <a:srgbClr val="FFFFFF"/>
            </a:solidFill>
            <a:prstDash val="sysDot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1984" b="1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Shape 471"/>
          <p:cNvSpPr/>
          <p:nvPr/>
        </p:nvSpPr>
        <p:spPr>
          <a:xfrm>
            <a:off x="6717932" y="3240827"/>
            <a:ext cx="2179586" cy="1985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2060">
              <a:alpha val="73000"/>
            </a:srgbClr>
          </a:solidFill>
          <a:ln w="19050" cap="rnd">
            <a:solidFill>
              <a:srgbClr val="FFFFFF"/>
            </a:solidFill>
            <a:prstDash val="sysDot"/>
          </a:ln>
        </p:spPr>
        <p:txBody>
          <a:bodyPr lIns="0" tIns="0" rIns="0" bIns="0" anchor="ctr"/>
          <a:lstStyle/>
          <a:p>
            <a:pPr lvl="0" algn="ctr">
              <a:lnSpc>
                <a:spcPct val="80000"/>
              </a:lnSpc>
              <a:def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543" b="1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3" name="Group 474"/>
          <p:cNvGrpSpPr/>
          <p:nvPr/>
        </p:nvGrpSpPr>
        <p:grpSpPr>
          <a:xfrm>
            <a:off x="5968561" y="3781474"/>
            <a:ext cx="2511200" cy="941199"/>
            <a:chOff x="0" y="-1"/>
            <a:chExt cx="2107042" cy="866776"/>
          </a:xfrm>
          <a:solidFill>
            <a:srgbClr val="9E0000"/>
          </a:solidFill>
        </p:grpSpPr>
        <p:sp>
          <p:nvSpPr>
            <p:cNvPr id="14" name="Shape 472"/>
            <p:cNvSpPr/>
            <p:nvPr/>
          </p:nvSpPr>
          <p:spPr>
            <a:xfrm>
              <a:off x="0" y="-1"/>
              <a:ext cx="2107042" cy="86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pFill/>
            <a:ln w="15875" cap="flat">
              <a:solidFill>
                <a:srgbClr val="9E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lnSpc>
                  <a:spcPct val="80000"/>
                </a:lnSpc>
                <a:defRPr>
                  <a:solidFill>
                    <a:srgbClr val="FFFFFF"/>
                  </a:solidFill>
                </a:defRPr>
              </a:pPr>
              <a:endParaRPr sz="1984" b="1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5" name="Shape 473"/>
            <p:cNvSpPr/>
            <p:nvPr/>
          </p:nvSpPr>
          <p:spPr>
            <a:xfrm>
              <a:off x="308569" y="161286"/>
              <a:ext cx="1489904" cy="544205"/>
            </a:xfrm>
            <a:prstGeom prst="rect">
              <a:avLst/>
            </a:prstGeom>
            <a:grpFill/>
            <a:ln w="12700" cap="flat">
              <a:solidFill>
                <a:srgbClr val="9E0000"/>
              </a:solidFill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 b="1" dirty="0" err="1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Смешанная</a:t>
              </a:r>
              <a:r>
                <a:rPr sz="2400" b="1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  <a:r>
                <a:rPr sz="2400" b="1" dirty="0" err="1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деменция</a:t>
              </a:r>
              <a:endParaRPr sz="24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sp>
        <p:nvSpPr>
          <p:cNvPr id="16" name="Shape 475"/>
          <p:cNvSpPr/>
          <p:nvPr/>
        </p:nvSpPr>
        <p:spPr>
          <a:xfrm>
            <a:off x="413144" y="6382320"/>
            <a:ext cx="9087605" cy="339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defRPr sz="2000" b="1" spc="-19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sz="2205" cap="all" spc="-21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Большинство</a:t>
            </a:r>
            <a:r>
              <a:rPr sz="2205" cap="all" spc="-2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sz="2205" cap="all" spc="-21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случаев</a:t>
            </a:r>
            <a:r>
              <a:rPr sz="2205" cap="all" spc="-2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sz="2205" cap="all" spc="-21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деменции</a:t>
            </a:r>
            <a:r>
              <a:rPr sz="2205" cap="all" spc="-2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– </a:t>
            </a:r>
            <a:r>
              <a:rPr sz="2205" cap="all" spc="-21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смешанные</a:t>
            </a:r>
            <a:r>
              <a:rPr sz="2205" cap="all" spc="-2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sz="2205" cap="all" spc="-21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формы</a:t>
            </a:r>
            <a:endParaRPr sz="2205" cap="all" spc="-2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8" name="Shape 469"/>
          <p:cNvSpPr/>
          <p:nvPr/>
        </p:nvSpPr>
        <p:spPr>
          <a:xfrm>
            <a:off x="1416616" y="4916448"/>
            <a:ext cx="1441005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397" rIns="50397">
            <a:spAutoFit/>
          </a:bodyPr>
          <a:lstStyle>
            <a:lvl1pPr algn="ctr">
              <a:lnSpc>
                <a:spcPct val="80000"/>
              </a:lnSpc>
              <a:def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 b="1" dirty="0" err="1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Сосудистая</a:t>
            </a:r>
            <a:r>
              <a:rPr sz="18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sz="1800" b="1" dirty="0" err="1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деменция</a:t>
            </a:r>
            <a:endParaRPr sz="1800" b="1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9" name="Shape 466"/>
          <p:cNvSpPr/>
          <p:nvPr/>
        </p:nvSpPr>
        <p:spPr>
          <a:xfrm>
            <a:off x="7037124" y="5352368"/>
            <a:ext cx="1541202" cy="4431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 algn="ctr">
              <a:lnSpc>
                <a:spcPct val="80000"/>
              </a:lnSpc>
              <a:def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 b="1" dirty="0" err="1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Болезнь</a:t>
            </a:r>
            <a:r>
              <a:rPr sz="18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sz="1800" b="1" dirty="0" err="1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Альцгеймера</a:t>
            </a:r>
            <a:endParaRPr sz="1800" b="1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0" name="Shape 473"/>
          <p:cNvSpPr/>
          <p:nvPr/>
        </p:nvSpPr>
        <p:spPr>
          <a:xfrm>
            <a:off x="1966367" y="4021366"/>
            <a:ext cx="1775687" cy="4924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 algn="ctr">
              <a:lnSpc>
                <a:spcPct val="80000"/>
              </a:lnSpc>
              <a:def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b="1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Смешанная</a:t>
            </a:r>
            <a:r>
              <a:rPr sz="20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sz="2000" b="1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деменция</a:t>
            </a:r>
            <a:endParaRPr sz="2000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20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3581" y="370894"/>
            <a:ext cx="9520519" cy="6932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0555" indent="-629920" algn="just">
              <a:lnSpc>
                <a:spcPct val="107000"/>
              </a:lnSpc>
              <a:spcAft>
                <a:spcPts val="600"/>
              </a:spcAft>
            </a:pPr>
            <a:r>
              <a:rPr lang="ru-RU" sz="3200" b="1" dirty="0">
                <a:solidFill>
                  <a:srgbClr val="9E000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Диагноз Смешанной деменции </a:t>
            </a:r>
            <a:r>
              <a:rPr lang="ru-RU" sz="2400" dirty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устанавливается на основании выявления клинических признаков болезни Альцгеймера в сочетании с:</a:t>
            </a:r>
            <a:r>
              <a:rPr lang="ru-RU" sz="2400" b="1" dirty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endParaRPr lang="en-US" sz="2400" dirty="0"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400" dirty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сопутствующим цереброваскулярным заболеванием, характеризующимся инсультами в анамнезе, совпадающими по времени с появлением или ухудшением когнитивных расстройств, </a:t>
            </a:r>
            <a:endParaRPr lang="ru-RU" sz="2400" dirty="0" smtClean="0"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400" dirty="0" smtClean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или </a:t>
            </a:r>
            <a:r>
              <a:rPr lang="ru-RU" sz="2400" dirty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наличием множественных или обширных инфарктов, </a:t>
            </a:r>
            <a:endParaRPr lang="ru-RU" sz="2400" dirty="0" smtClean="0"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400" dirty="0" smtClean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или </a:t>
            </a:r>
            <a:r>
              <a:rPr lang="ru-RU" sz="2400" dirty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большого количества </a:t>
            </a:r>
            <a:r>
              <a:rPr lang="ru-RU" sz="2400" dirty="0" err="1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гиперинтенсивных</a:t>
            </a:r>
            <a:r>
              <a:rPr lang="ru-RU" sz="2400" dirty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 очагов в белом веществе головного мозга. </a:t>
            </a:r>
            <a:endParaRPr lang="ru-RU" sz="2400" dirty="0" smtClean="0"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lvl="0" indent="719138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600" dirty="0" smtClean="0">
                <a:solidFill>
                  <a:srgbClr val="9E000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Наличие </a:t>
            </a:r>
            <a:r>
              <a:rPr lang="ru-RU" sz="2600" dirty="0">
                <a:solidFill>
                  <a:srgbClr val="9E000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значимой цереброваскулярной патологии обязательно должно подтверждаться данными </a:t>
            </a:r>
            <a:r>
              <a:rPr lang="ru-RU" sz="2600" dirty="0" err="1">
                <a:solidFill>
                  <a:srgbClr val="9E000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нейровизуализации</a:t>
            </a:r>
            <a:r>
              <a:rPr lang="ru-RU" sz="2600" dirty="0">
                <a:solidFill>
                  <a:srgbClr val="9E000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(грубый </a:t>
            </a:r>
            <a:r>
              <a:rPr lang="ru-RU" sz="2600" dirty="0" err="1">
                <a:solidFill>
                  <a:srgbClr val="9E000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лейкоареоз</a:t>
            </a:r>
            <a:r>
              <a:rPr lang="ru-RU" sz="2600" dirty="0">
                <a:solidFill>
                  <a:srgbClr val="9E000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, множественные лакунарные инфаркты, микрокровоизлияния, </a:t>
            </a:r>
            <a:r>
              <a:rPr lang="ru-RU" sz="2600" dirty="0" err="1">
                <a:solidFill>
                  <a:srgbClr val="9E000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мультиинфарктное</a:t>
            </a:r>
            <a:r>
              <a:rPr lang="ru-RU" sz="2600" dirty="0">
                <a:solidFill>
                  <a:srgbClr val="9E000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поражение).</a:t>
            </a:r>
            <a:endParaRPr lang="en-US" sz="2600" dirty="0">
              <a:solidFill>
                <a:srgbClr val="9E0000"/>
              </a:solidFill>
              <a:effectLst/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27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8" t="10303" r="17380" b="17835"/>
          <a:stretch/>
        </p:blipFill>
        <p:spPr>
          <a:xfrm rot="5400000">
            <a:off x="154771" y="2687781"/>
            <a:ext cx="3872750" cy="33246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9" t="979" r="29201" b="18457"/>
          <a:stretch/>
        </p:blipFill>
        <p:spPr>
          <a:xfrm rot="5400000">
            <a:off x="5048634" y="1890050"/>
            <a:ext cx="3872750" cy="4920150"/>
          </a:xfrm>
          <a:prstGeom prst="rect">
            <a:avLst/>
          </a:prstGeom>
        </p:spPr>
      </p:pic>
      <p:sp>
        <p:nvSpPr>
          <p:cNvPr id="37" name="Rectangle 4"/>
          <p:cNvSpPr txBox="1">
            <a:spLocks noChangeArrowheads="1"/>
          </p:cNvSpPr>
          <p:nvPr/>
        </p:nvSpPr>
        <p:spPr bwMode="auto">
          <a:xfrm>
            <a:off x="161365" y="250337"/>
            <a:ext cx="9728948" cy="107270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altLang="en-US" sz="3600" b="1" kern="0" dirty="0" smtClean="0">
                <a:solidFill>
                  <a:schemeClr val="bg1"/>
                </a:solidFill>
                <a:latin typeface="Segoe Script" panose="030B0504020000000003" pitchFamily="66" charset="0"/>
                <a:cs typeface="Segoe UI Semibold" panose="020B0702040204020203" pitchFamily="34" charset="0"/>
              </a:rPr>
              <a:t>СМЕШАННАЯ ДЕМЕНЦИЯ</a:t>
            </a:r>
            <a:endParaRPr lang="en-US" altLang="en-US" sz="3600" b="1" kern="0" dirty="0">
              <a:solidFill>
                <a:schemeClr val="bg1"/>
              </a:solidFill>
              <a:latin typeface="Segoe Script" panose="030B0504020000000003" pitchFamily="66" charset="0"/>
              <a:cs typeface="Segoe UI Semibold" panose="020B0702040204020203" pitchFamily="34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 bwMode="auto">
          <a:xfrm flipH="1">
            <a:off x="8122025" y="4652682"/>
            <a:ext cx="1163169" cy="75303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Прямая со стрелкой 7"/>
          <p:cNvCxnSpPr/>
          <p:nvPr/>
        </p:nvCxnSpPr>
        <p:spPr bwMode="auto">
          <a:xfrm flipH="1">
            <a:off x="2714068" y="2944906"/>
            <a:ext cx="714932" cy="71717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Прямая со стрелкой 9"/>
          <p:cNvCxnSpPr/>
          <p:nvPr/>
        </p:nvCxnSpPr>
        <p:spPr bwMode="auto">
          <a:xfrm flipH="1" flipV="1">
            <a:off x="2960598" y="4910417"/>
            <a:ext cx="697002" cy="58270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Прямая со стрелкой 11"/>
          <p:cNvCxnSpPr/>
          <p:nvPr/>
        </p:nvCxnSpPr>
        <p:spPr bwMode="auto">
          <a:xfrm flipH="1">
            <a:off x="7988677" y="2944905"/>
            <a:ext cx="714932" cy="71717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7210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" t="62197" r="55570" b="3992"/>
          <a:stretch/>
        </p:blipFill>
        <p:spPr>
          <a:xfrm>
            <a:off x="4725743" y="4455820"/>
            <a:ext cx="4358641" cy="2971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0329" t="30307" r="30157" b="15113"/>
          <a:stretch/>
        </p:blipFill>
        <p:spPr>
          <a:xfrm>
            <a:off x="0" y="1531081"/>
            <a:ext cx="3576917" cy="562759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31907" y="1580835"/>
            <a:ext cx="65487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- </a:t>
            </a:r>
            <a:r>
              <a:rPr lang="ru-RU" sz="2400" dirty="0" err="1" smtClean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Дегенеpативное</a:t>
            </a:r>
            <a:r>
              <a:rPr lang="ru-RU" sz="2400" dirty="0" smtClean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</a:t>
            </a:r>
            <a:r>
              <a:rPr lang="ru-RU" sz="2400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заболевание </a:t>
            </a:r>
            <a:r>
              <a:rPr lang="ru-RU" sz="2400" dirty="0" err="1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неpвной</a:t>
            </a:r>
            <a:r>
              <a:rPr lang="ru-RU" sz="2400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системы, </a:t>
            </a:r>
            <a:r>
              <a:rPr lang="ru-RU" sz="2400" dirty="0" err="1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пpи</a:t>
            </a:r>
            <a:r>
              <a:rPr lang="ru-RU" sz="2400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котоpом</a:t>
            </a:r>
            <a:r>
              <a:rPr lang="ru-RU" sz="2400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в головном мозге </a:t>
            </a:r>
            <a:r>
              <a:rPr lang="ru-RU" sz="2400" dirty="0" err="1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обнаpуживаются</a:t>
            </a:r>
            <a:r>
              <a:rPr lang="ru-RU" sz="2400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шиpоко</a:t>
            </a:r>
            <a:r>
              <a:rPr lang="ru-RU" sz="2400" dirty="0" smtClean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диссеминиpованные</a:t>
            </a:r>
            <a:r>
              <a:rPr lang="ru-RU" sz="2400" dirty="0" smtClean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 </a:t>
            </a:r>
            <a:r>
              <a:rPr lang="ru-RU" sz="2400" dirty="0" err="1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коpе</a:t>
            </a:r>
            <a:r>
              <a:rPr lang="ru-RU" sz="2400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и </a:t>
            </a:r>
            <a:r>
              <a:rPr lang="ru-RU" sz="2400" dirty="0" err="1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подкоpковых</a:t>
            </a:r>
            <a:r>
              <a:rPr lang="ru-RU" sz="2400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обpазованиях</a:t>
            </a:r>
            <a:r>
              <a:rPr lang="ru-RU" sz="2400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тельца Леви (ТЛ), </a:t>
            </a:r>
            <a:r>
              <a:rPr lang="ru-RU" sz="2400" dirty="0" err="1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пpедставляющие</a:t>
            </a:r>
            <a:r>
              <a:rPr lang="ru-RU" sz="2400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собой эозинофильные </a:t>
            </a:r>
            <a:r>
              <a:rPr lang="ru-RU" sz="2400" dirty="0" err="1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внутpицитоплазматические</a:t>
            </a:r>
            <a:r>
              <a:rPr lang="ru-RU" sz="2400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включения.</a:t>
            </a:r>
            <a:endParaRPr lang="en-US" sz="2400" dirty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08429" y="207941"/>
            <a:ext cx="9708777" cy="121072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6" tIns="50398" rIns="100796" bIns="50398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102" b="1" cap="all" dirty="0">
              <a:solidFill>
                <a:srgbClr val="FFFFFF"/>
              </a:solidFill>
              <a:latin typeface="Segoe Script" panose="030B0504020000000003" pitchFamily="66" charset="0"/>
              <a:cs typeface="Segoe UI Semibold" panose="020B0702040204020203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527" b="1" cap="all" dirty="0" smtClean="0">
                <a:solidFill>
                  <a:srgbClr val="FFFFFF"/>
                </a:solidFill>
                <a:latin typeface="Segoe Script" panose="030B0504020000000003" pitchFamily="66" charset="0"/>
                <a:cs typeface="Segoe UI Semibold" panose="020B0702040204020203" pitchFamily="34" charset="0"/>
              </a:rPr>
              <a:t>Деменция </a:t>
            </a:r>
            <a:r>
              <a:rPr lang="ru-RU" altLang="ru-RU" sz="3527" b="1" cap="all" dirty="0">
                <a:solidFill>
                  <a:srgbClr val="FFFFFF"/>
                </a:solidFill>
                <a:latin typeface="Segoe Script" panose="030B0504020000000003" pitchFamily="66" charset="0"/>
                <a:cs typeface="Segoe UI Semibold" panose="020B0702040204020203" pitchFamily="34" charset="0"/>
              </a:rPr>
              <a:t>с тельцами Леви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213" b="1" cap="all" dirty="0">
              <a:solidFill>
                <a:srgbClr val="FFFFFF"/>
              </a:solidFill>
              <a:latin typeface="Segoe Script" panose="030B0504020000000003" pitchFamily="66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54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204403" y="1612895"/>
          <a:ext cx="9709910" cy="48954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6629"/>
                <a:gridCol w="2410692"/>
                <a:gridCol w="2150225"/>
                <a:gridCol w="2632364"/>
              </a:tblGrid>
              <a:tr h="10539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cap="all" baseline="0" dirty="0">
                          <a:solidFill>
                            <a:srgbClr val="9E0000"/>
                          </a:solidFill>
                          <a:effectLst/>
                        </a:rPr>
                        <a:t>Когнитивные расстройства</a:t>
                      </a:r>
                      <a:endParaRPr lang="ru-RU" sz="1800" b="1" cap="all" baseline="0" dirty="0">
                        <a:solidFill>
                          <a:srgbClr val="9E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5597" marR="755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cap="all" baseline="0" dirty="0">
                          <a:solidFill>
                            <a:srgbClr val="9E0000"/>
                          </a:solidFill>
                          <a:effectLst/>
                        </a:rPr>
                        <a:t>Аффективные </a:t>
                      </a:r>
                      <a:r>
                        <a:rPr lang="ru-RU" sz="1800" b="1" cap="all" baseline="0" dirty="0" smtClean="0">
                          <a:solidFill>
                            <a:srgbClr val="9E0000"/>
                          </a:solidFill>
                          <a:effectLst/>
                        </a:rPr>
                        <a:t>поведенческие </a:t>
                      </a:r>
                      <a:r>
                        <a:rPr lang="ru-RU" sz="1800" b="1" cap="all" baseline="0" dirty="0">
                          <a:solidFill>
                            <a:srgbClr val="9E0000"/>
                          </a:solidFill>
                          <a:effectLst/>
                        </a:rPr>
                        <a:t>нарушения</a:t>
                      </a:r>
                      <a:endParaRPr lang="ru-RU" sz="1800" b="1" cap="all" baseline="0" dirty="0">
                        <a:solidFill>
                          <a:srgbClr val="9E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5597" marR="755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cap="all" baseline="0" dirty="0">
                          <a:solidFill>
                            <a:srgbClr val="9E0000"/>
                          </a:solidFill>
                          <a:effectLst/>
                        </a:rPr>
                        <a:t>Двигательные расстройства</a:t>
                      </a:r>
                      <a:endParaRPr lang="ru-RU" sz="1800" b="1" cap="all" baseline="0" dirty="0">
                        <a:solidFill>
                          <a:srgbClr val="9E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5597" marR="755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cap="all" baseline="0" dirty="0">
                          <a:solidFill>
                            <a:srgbClr val="9E0000"/>
                          </a:solidFill>
                          <a:effectLst/>
                        </a:rPr>
                        <a:t>Вегетативные расстройства</a:t>
                      </a:r>
                      <a:endParaRPr lang="ru-RU" sz="1800" b="1" cap="all" baseline="0" dirty="0">
                        <a:solidFill>
                          <a:srgbClr val="9E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5597" marR="755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4148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Нарушение концентрации внимания, малые и большие </a:t>
                      </a:r>
                      <a:r>
                        <a:rPr lang="ru-RU" sz="1800" b="1" dirty="0">
                          <a:solidFill>
                            <a:srgbClr val="9E0000"/>
                          </a:solidFill>
                          <a:effectLst/>
                        </a:rPr>
                        <a:t>флюктуации</a:t>
                      </a:r>
                      <a:r>
                        <a:rPr lang="ru-RU" sz="1800" b="1" dirty="0">
                          <a:effectLst/>
                        </a:rPr>
                        <a:t>, зрительно-пространственные расстройства, нарушения регуляции произвольной деятельности,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Нарушение памяти по типу недостаточности воспроизведения 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5597" marR="75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Депрессия,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зрительные </a:t>
                      </a:r>
                      <a:r>
                        <a:rPr lang="ru-RU" sz="1800" b="1" dirty="0" smtClean="0">
                          <a:effectLst/>
                        </a:rPr>
                        <a:t>иллюзии, </a:t>
                      </a:r>
                      <a:r>
                        <a:rPr lang="ru-RU" sz="1800" b="1" cap="all" baseline="0" dirty="0" smtClean="0">
                          <a:solidFill>
                            <a:srgbClr val="9E0000"/>
                          </a:solidFill>
                          <a:effectLst/>
                        </a:rPr>
                        <a:t>галлюцинации</a:t>
                      </a:r>
                      <a:r>
                        <a:rPr lang="ru-RU" sz="1800" b="1" dirty="0">
                          <a:effectLst/>
                        </a:rPr>
                        <a:t>, нарушение поведения в фазе сна с быстрыми движениями глаз, преходящие состояния спутанности сознания с дезориентировкой в месте и времени</a:t>
                      </a:r>
                      <a:r>
                        <a:rPr lang="ru-RU" sz="1500" b="1" dirty="0">
                          <a:effectLst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5597" marR="75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 Гипокинезия, повышение мышечного тонуса по пластическому типу, постуральный и кинетический тремор, нарушение постуральных рефлексов, </a:t>
                      </a:r>
                      <a:r>
                        <a:rPr lang="ru-RU" sz="1800" b="1" dirty="0" err="1">
                          <a:effectLst/>
                        </a:rPr>
                        <a:t>диспраксия</a:t>
                      </a:r>
                      <a:r>
                        <a:rPr lang="ru-RU" sz="1800" b="1" dirty="0">
                          <a:effectLst/>
                        </a:rPr>
                        <a:t> ходьбы, падения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5597" marR="75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cap="all" baseline="0" dirty="0">
                          <a:solidFill>
                            <a:srgbClr val="9E0000"/>
                          </a:solidFill>
                          <a:effectLst/>
                        </a:rPr>
                        <a:t>Ортостатическая гипотензия</a:t>
                      </a:r>
                      <a:r>
                        <a:rPr lang="ru-RU" sz="1800" b="1" dirty="0">
                          <a:solidFill>
                            <a:srgbClr val="9E0000"/>
                          </a:solidFill>
                          <a:effectLst/>
                        </a:rPr>
                        <a:t>, </a:t>
                      </a:r>
                      <a:r>
                        <a:rPr lang="ru-RU" sz="1800" b="1" dirty="0">
                          <a:effectLst/>
                        </a:rPr>
                        <a:t>обмороки, нарушения вегетативной иннервации сердца, центральные </a:t>
                      </a:r>
                      <a:r>
                        <a:rPr lang="ru-RU" sz="1800" b="1" dirty="0" err="1">
                          <a:effectLst/>
                        </a:rPr>
                        <a:t>апное</a:t>
                      </a:r>
                      <a:r>
                        <a:rPr lang="ru-RU" sz="1800" b="1" dirty="0">
                          <a:effectLst/>
                        </a:rPr>
                        <a:t> во сне, нарушение моторики желудочно-кишечного тракта, задержка мочеиспускания</a:t>
                      </a:r>
                      <a:r>
                        <a:rPr lang="ru-RU" sz="1500" b="1" dirty="0">
                          <a:effectLst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5597" marR="75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6255" y="133982"/>
            <a:ext cx="9748058" cy="132314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6" tIns="50398" rIns="100796" bIns="50398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102" b="1" cap="all" dirty="0">
              <a:solidFill>
                <a:srgbClr val="FFFFFF"/>
              </a:solidFill>
              <a:latin typeface="Segoe Script" panose="030B0504020000000003" pitchFamily="66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646" b="1" cap="all" dirty="0" smtClean="0">
                <a:solidFill>
                  <a:srgbClr val="FFFFFF"/>
                </a:solidFill>
                <a:latin typeface="Segoe Script" panose="030B0504020000000003" pitchFamily="66" charset="0"/>
              </a:rPr>
              <a:t>Клинические </a:t>
            </a:r>
            <a:r>
              <a:rPr lang="ru-RU" altLang="ru-RU" sz="2646" b="1" cap="all" dirty="0">
                <a:solidFill>
                  <a:srgbClr val="FFFFFF"/>
                </a:solidFill>
                <a:latin typeface="Segoe Script" panose="030B0504020000000003" pitchFamily="66" charset="0"/>
              </a:rPr>
              <a:t>характеристики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527" b="1" cap="all" dirty="0">
                <a:solidFill>
                  <a:srgbClr val="FFFFFF"/>
                </a:solidFill>
                <a:latin typeface="Segoe Script" panose="030B0504020000000003" pitchFamily="66" charset="0"/>
              </a:rPr>
              <a:t>деменции с тельцами Леви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213" b="1" cap="all" dirty="0">
              <a:solidFill>
                <a:srgbClr val="FFFFFF"/>
              </a:solidFill>
              <a:latin typeface="Segoe Script" panose="030B0504020000000003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678" y="6819214"/>
            <a:ext cx="1015436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9E0000"/>
                </a:solidFill>
                <a:latin typeface="Segoe Script" panose="030B0504020000000003" pitchFamily="66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ПОВЫШЕННАЯ ЧУВСТВИТЕЛЬНОСТЬ К НЕЙРОЛЕПТИКАМ</a:t>
            </a:r>
            <a:endParaRPr lang="en-US" sz="2200" b="1" dirty="0">
              <a:solidFill>
                <a:srgbClr val="00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99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338635" y="897541"/>
            <a:ext cx="7560469" cy="703141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r>
              <a:rPr lang="ru-RU" sz="3969" dirty="0">
                <a:latin typeface="Comic Sans MS" panose="030F0702030302020204" pitchFamily="66" charset="0"/>
                <a:ea typeface="Segoe UI Emoji" panose="020B0502040204020203" pitchFamily="34" charset="0"/>
                <a:cs typeface="+mn-cs"/>
              </a:rPr>
              <a:t>ТЕСТ РИСОВАНИЯ ЧАСОВ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56795" y="1600682"/>
            <a:ext cx="1473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14 : 45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" t="19400" r="20132" b="16837"/>
          <a:stretch/>
        </p:blipFill>
        <p:spPr>
          <a:xfrm>
            <a:off x="1053996" y="2419377"/>
            <a:ext cx="3487723" cy="33778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t="17076" r="6200" b="25914"/>
          <a:stretch/>
        </p:blipFill>
        <p:spPr>
          <a:xfrm>
            <a:off x="5633532" y="2419377"/>
            <a:ext cx="3482543" cy="336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5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-141879" y="2451105"/>
            <a:ext cx="5258484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sz="4409" kern="0" dirty="0">
                <a:solidFill>
                  <a:srgbClr val="9E0000"/>
                </a:solidFill>
                <a:latin typeface="Segoe Print" panose="02000600000000000000" pitchFamily="2" charset="0"/>
              </a:rPr>
              <a:t>БОСТОНСКИЙ тест на называние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3" t="4662" r="13396"/>
          <a:stretch/>
        </p:blipFill>
        <p:spPr>
          <a:xfrm>
            <a:off x="4793877" y="-137573"/>
            <a:ext cx="4403911" cy="769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3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788" y="172628"/>
            <a:ext cx="9858331" cy="107721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200" b="1" kern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5pPr>
            <a:lvl6pPr marL="503972" algn="ctr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6pPr>
            <a:lvl7pPr marL="1007943" algn="ctr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7pPr>
            <a:lvl8pPr marL="1511915" algn="ctr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8pPr>
            <a:lvl9pPr marL="2015886" algn="ctr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sz="3600" dirty="0">
                <a:latin typeface="Segoe Script" panose="030B0504020000000003" pitchFamily="66" charset="0"/>
              </a:rPr>
              <a:t>ДЕМЕНЦИЯ С ТЕЛЬЦАМИ ЛЕВИ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530" y="2068016"/>
            <a:ext cx="3675776" cy="446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6" y="2836022"/>
            <a:ext cx="5406481" cy="276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5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neuroland.biz/img/conferences/dft/Image_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0" b="5734"/>
          <a:stretch/>
        </p:blipFill>
        <p:spPr bwMode="auto">
          <a:xfrm>
            <a:off x="7158882" y="5479843"/>
            <a:ext cx="2735173" cy="17951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14322" y="1826628"/>
            <a:ext cx="69347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/>
            <a:r>
              <a:rPr lang="ru-RU" sz="2000" b="1" dirty="0" smtClean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Лобно-височная </a:t>
            </a:r>
            <a:r>
              <a:rPr lang="ru-RU" sz="2000" b="1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дегенерация </a:t>
            </a:r>
            <a:r>
              <a:rPr lang="ru-RU" sz="2000" b="1" dirty="0" smtClean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представляет собой </a:t>
            </a:r>
            <a:r>
              <a:rPr lang="ru-RU" sz="2000" b="1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дегенеративный процесс с </a:t>
            </a:r>
            <a:r>
              <a:rPr lang="ru-RU" sz="2000" b="1" dirty="0" smtClean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преимущественным поражением </a:t>
            </a:r>
            <a:r>
              <a:rPr lang="ru-RU" sz="2000" b="1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лобных и передних отделов </a:t>
            </a:r>
            <a:r>
              <a:rPr lang="ru-RU" sz="2000" b="1" dirty="0" smtClean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височных долей </a:t>
            </a:r>
            <a:r>
              <a:rPr lang="ru-RU" sz="2000" b="1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головного мозга.</a:t>
            </a:r>
            <a:endParaRPr lang="en-US" sz="2000" b="1" dirty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3" b="15868"/>
          <a:stretch/>
        </p:blipFill>
        <p:spPr>
          <a:xfrm>
            <a:off x="3529852" y="4565358"/>
            <a:ext cx="2532723" cy="17431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41472" y="6252882"/>
            <a:ext cx="1909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</a:rPr>
              <a:t>Тельца Пика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1" t="25533" r="61339" b="19957"/>
          <a:stretch/>
        </p:blipFill>
        <p:spPr>
          <a:xfrm>
            <a:off x="327274" y="1760649"/>
            <a:ext cx="2229584" cy="3141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334297" y="5009371"/>
            <a:ext cx="3736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rgbClr val="000000"/>
                </a:solidFill>
              </a:rPr>
              <a:t>Arnold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ru-RU" sz="2000" dirty="0" err="1">
                <a:solidFill>
                  <a:srgbClr val="000000"/>
                </a:solidFill>
              </a:rPr>
              <a:t>Pick</a:t>
            </a:r>
            <a:r>
              <a:rPr lang="ru-RU" sz="2000" dirty="0">
                <a:solidFill>
                  <a:srgbClr val="000000"/>
                </a:solidFill>
              </a:rPr>
              <a:t> (1851—1924) </a:t>
            </a:r>
            <a:endParaRPr lang="ru-RU" sz="2000" dirty="0" smtClean="0">
              <a:solidFill>
                <a:srgbClr val="000000"/>
              </a:solidFill>
            </a:endParaRPr>
          </a:p>
          <a:p>
            <a:pPr algn="ctr"/>
            <a:r>
              <a:rPr lang="ru-RU" sz="2000" dirty="0" smtClean="0">
                <a:solidFill>
                  <a:srgbClr val="000000"/>
                </a:solidFill>
              </a:rPr>
              <a:t>чешский психиатр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359585" y="6682807"/>
            <a:ext cx="50387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srgbClr val="000000"/>
                </a:solidFill>
              </a:rPr>
              <a:t>Морфологические </a:t>
            </a:r>
            <a:r>
              <a:rPr lang="ru-RU" sz="2000" dirty="0">
                <a:solidFill>
                  <a:srgbClr val="000000"/>
                </a:solidFill>
              </a:rPr>
              <a:t>изменения описаны Альцгеймером 1910-1911гг.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50954" y="3331149"/>
            <a:ext cx="498652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9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Проявляется </a:t>
            </a:r>
            <a:r>
              <a:rPr lang="ru-RU" altLang="ru-RU" sz="2000" b="1" dirty="0">
                <a:solidFill>
                  <a:srgbClr val="9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прогрессирующими </a:t>
            </a:r>
            <a:endParaRPr lang="ru-RU" altLang="ru-RU" sz="2000" b="1" dirty="0" smtClean="0">
              <a:solidFill>
                <a:srgbClr val="9E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719138" indent="-268288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000" b="1" dirty="0" smtClean="0">
                <a:solidFill>
                  <a:srgbClr val="9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когнитивными  </a:t>
            </a:r>
          </a:p>
          <a:p>
            <a:pPr marL="719138" indent="-268288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000" b="1" dirty="0" smtClean="0">
                <a:solidFill>
                  <a:srgbClr val="9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поведенческими </a:t>
            </a:r>
          </a:p>
          <a:p>
            <a:pPr marL="719138" indent="-268288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000" b="1" dirty="0">
                <a:solidFill>
                  <a:srgbClr val="9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</a:t>
            </a:r>
            <a:r>
              <a:rPr lang="ru-RU" altLang="ru-RU" sz="2000" b="1" dirty="0" smtClean="0">
                <a:solidFill>
                  <a:srgbClr val="9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ечевыми нарушениями</a:t>
            </a:r>
            <a:endParaRPr lang="ru-RU" altLang="ru-RU" sz="2000" b="1" dirty="0">
              <a:solidFill>
                <a:srgbClr val="9E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9" y="317620"/>
            <a:ext cx="10079566" cy="132314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6" tIns="50398" rIns="100796" bIns="50398" numCol="1" anchor="ctr" anchorCtr="0" compatLnSpc="1">
            <a:prstTxWarp prst="textNoShape">
              <a:avLst/>
            </a:prstTxWarp>
          </a:bodyPr>
          <a:lstStyle>
            <a:lvl1pPr algn="ctr">
              <a:defRPr sz="3600" cap="all">
                <a:solidFill>
                  <a:schemeClr val="bg1"/>
                </a:solidFill>
              </a:defRPr>
            </a:lvl1pPr>
            <a:lvl2pPr algn="ctr">
              <a:defRPr sz="4400">
                <a:solidFill>
                  <a:schemeClr val="tx2"/>
                </a:solidFill>
              </a:defRPr>
            </a:lvl2pPr>
            <a:lvl3pPr algn="ctr">
              <a:defRPr sz="4400">
                <a:solidFill>
                  <a:schemeClr val="tx2"/>
                </a:solidFill>
              </a:defRPr>
            </a:lvl3pPr>
            <a:lvl4pPr algn="ctr">
              <a:defRPr sz="4400">
                <a:solidFill>
                  <a:schemeClr val="tx2"/>
                </a:solidFill>
              </a:defRPr>
            </a:lvl4pPr>
            <a:lvl5pPr algn="ctr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FFFF"/>
                </a:solidFill>
                <a:latin typeface="Segoe Script" panose="030B0504020000000003" pitchFamily="66" charset="0"/>
                <a:cs typeface="Segoe UI Semibold" panose="020B0702040204020203" pitchFamily="34" charset="0"/>
              </a:rPr>
              <a:t>ЛОБНО-ВИСОЧНАЯ </a:t>
            </a:r>
            <a:r>
              <a:rPr lang="ru-RU" b="1" dirty="0" smtClean="0">
                <a:solidFill>
                  <a:srgbClr val="FFFFFF"/>
                </a:solidFill>
                <a:latin typeface="Segoe Script" panose="030B0504020000000003" pitchFamily="66" charset="0"/>
                <a:cs typeface="Segoe UI Semibold" panose="020B0702040204020203" pitchFamily="34" charset="0"/>
              </a:rPr>
              <a:t>ДЕГЕНЕРАЦИЯ</a:t>
            </a:r>
            <a:endParaRPr lang="ru-RU" b="1" dirty="0">
              <a:solidFill>
                <a:srgbClr val="FFFFFF"/>
              </a:solidFill>
              <a:latin typeface="Segoe Script" panose="030B0504020000000003" pitchFamily="66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6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94051" y="5805397"/>
            <a:ext cx="4921280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4850" b="1" dirty="0">
                <a:solidFill>
                  <a:srgbClr val="99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ДЕМЕНЦИЯ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52811" y="4300900"/>
            <a:ext cx="2104731" cy="634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526" b="1" dirty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55-70%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1538" y="1602034"/>
            <a:ext cx="8274372" cy="131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968" b="1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Умеренные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968" b="1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Когнитивные Расстройства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5593" y="3422833"/>
            <a:ext cx="1805143" cy="1177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526" b="1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10-15%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526" b="1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за 1 год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9" y="208316"/>
            <a:ext cx="10079566" cy="132300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86" tIns="50392" rIns="100786" bIns="50392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>
              <a:defRPr sz="4799" cap="all">
                <a:solidFill>
                  <a:srgbClr val="FFFFFF"/>
                </a:solidFill>
                <a:latin typeface="Segoe Script" panose="030B0504020000000003" pitchFamily="66" charset="0"/>
                <a:cs typeface="Segoe UI Semibold" panose="020B0702040204020203" pitchFamily="34" charset="0"/>
              </a:defRPr>
            </a:lvl1pPr>
            <a:lvl2pPr algn="ctr">
              <a:defRPr sz="4400">
                <a:solidFill>
                  <a:schemeClr val="tx2"/>
                </a:solidFill>
              </a:defRPr>
            </a:lvl2pPr>
            <a:lvl3pPr algn="ctr">
              <a:defRPr sz="4400">
                <a:solidFill>
                  <a:schemeClr val="tx2"/>
                </a:solidFill>
              </a:defRPr>
            </a:lvl3pPr>
            <a:lvl4pPr algn="ctr">
              <a:defRPr sz="4400">
                <a:solidFill>
                  <a:schemeClr val="tx2"/>
                </a:solidFill>
              </a:defRPr>
            </a:lvl4pPr>
            <a:lvl5pPr algn="ctr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r>
              <a:rPr lang="ru-RU" sz="3600" b="1" dirty="0"/>
              <a:t>ПРОГРЕССИРОВАНИЕ </a:t>
            </a:r>
          </a:p>
          <a:p>
            <a:r>
              <a:rPr lang="ru-RU" sz="3600" b="1" dirty="0"/>
              <a:t>КОГНИТИВНЫХ НАРУШЕНИЙ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675316" y="3408578"/>
            <a:ext cx="2885446" cy="1177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526" b="1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70%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526" b="1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за 5 лет</a:t>
            </a:r>
            <a:endParaRPr lang="ru-RU" sz="3526" b="1" dirty="0">
              <a:solidFill>
                <a:srgbClr val="FFFFF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Стрелка вниз 3"/>
          <p:cNvSpPr/>
          <p:nvPr/>
        </p:nvSpPr>
        <p:spPr bwMode="auto">
          <a:xfrm>
            <a:off x="4494344" y="3080891"/>
            <a:ext cx="1180972" cy="2413071"/>
          </a:xfrm>
          <a:prstGeom prst="downArrow">
            <a:avLst/>
          </a:prstGeom>
          <a:solidFill>
            <a:srgbClr val="99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646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95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871" y="100325"/>
            <a:ext cx="9744868" cy="1131141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ru-RU" sz="3256" b="1" cap="all" dirty="0">
                <a:solidFill>
                  <a:schemeClr val="bg1"/>
                </a:solidFill>
                <a:latin typeface="Segoe Script" panose="030B0504020000000003" pitchFamily="66" charset="0"/>
              </a:rPr>
              <a:t>Батарея лобной </a:t>
            </a:r>
            <a:r>
              <a:rPr lang="ru-RU" sz="3256" b="1" cap="all" dirty="0" smtClean="0">
                <a:solidFill>
                  <a:schemeClr val="bg1"/>
                </a:solidFill>
                <a:latin typeface="Segoe Script" panose="030B0504020000000003" pitchFamily="66" charset="0"/>
              </a:rPr>
              <a:t>дисфункции (</a:t>
            </a:r>
            <a:r>
              <a:rPr lang="en-US" sz="3256" b="1" cap="all" dirty="0" smtClean="0">
                <a:solidFill>
                  <a:schemeClr val="bg1"/>
                </a:solidFill>
                <a:latin typeface="Segoe Script" panose="030B0504020000000003" pitchFamily="66" charset="0"/>
              </a:rPr>
              <a:t>FAB</a:t>
            </a:r>
            <a:r>
              <a:rPr lang="ru-RU" sz="3256" b="1" cap="all" dirty="0" smtClean="0">
                <a:solidFill>
                  <a:schemeClr val="bg1"/>
                </a:solidFill>
                <a:latin typeface="Segoe Script" panose="030B0504020000000003" pitchFamily="66" charset="0"/>
              </a:rPr>
              <a:t>)</a:t>
            </a:r>
            <a:endParaRPr lang="ru-RU" sz="3256" b="1" cap="all" dirty="0">
              <a:solidFill>
                <a:schemeClr val="bg1"/>
              </a:solidFill>
              <a:latin typeface="Segoe Script" panose="030B0504020000000003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9776" y="1231466"/>
            <a:ext cx="9525058" cy="5128878"/>
          </a:xfrm>
        </p:spPr>
        <p:txBody>
          <a:bodyPr>
            <a:noAutofit/>
          </a:bodyPr>
          <a:lstStyle/>
          <a:p>
            <a:pPr marL="0" lvl="1" indent="0">
              <a:spcBef>
                <a:spcPts val="0"/>
              </a:spcBef>
              <a:buNone/>
            </a:pPr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Методика была предложена для скрининга деменций с преимущественным поражением лобных долей или подкорковых церебральных структур, </a:t>
            </a:r>
            <a:r>
              <a:rPr lang="ru-RU" dirty="0" err="1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т.е</a:t>
            </a:r>
            <a:r>
              <a:rPr lang="ru-RU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когда чувствительность MMSЕ может быть недостаточной</a:t>
            </a:r>
            <a:r>
              <a:rPr lang="ru-RU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.</a:t>
            </a:r>
          </a:p>
          <a:p>
            <a:pPr marL="0" lvl="1" indent="0">
              <a:spcBef>
                <a:spcPts val="1200"/>
              </a:spcBef>
              <a:buNone/>
            </a:pPr>
            <a:r>
              <a:rPr lang="ru-RU" sz="2400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1.Концептуализация</a:t>
            </a:r>
            <a:r>
              <a:rPr lang="ru-RU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. </a:t>
            </a:r>
            <a:endParaRPr lang="ru-RU" sz="2400" dirty="0" smtClean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lvl="1" indent="0">
              <a:spcBef>
                <a:spcPts val="1200"/>
              </a:spcBef>
              <a:buNone/>
            </a:pPr>
            <a:r>
              <a:rPr lang="ru-RU" sz="2400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2.Беглость </a:t>
            </a:r>
            <a:r>
              <a:rPr lang="ru-RU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речи.</a:t>
            </a:r>
            <a:r>
              <a:rPr lang="ru-RU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lang="ru-RU" sz="2400" dirty="0" smtClean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lvl="1" indent="0">
              <a:spcBef>
                <a:spcPts val="1200"/>
              </a:spcBef>
              <a:buNone/>
            </a:pPr>
            <a:r>
              <a:rPr lang="ru-RU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3.Динамический </a:t>
            </a:r>
            <a:r>
              <a:rPr lang="ru-RU" sz="2400" b="1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праксис</a:t>
            </a:r>
            <a:r>
              <a:rPr lang="ru-RU" sz="2400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.</a:t>
            </a:r>
          </a:p>
          <a:p>
            <a:pPr marL="0" lvl="1" indent="0">
              <a:spcBef>
                <a:spcPts val="1200"/>
              </a:spcBef>
              <a:buNone/>
            </a:pPr>
            <a:r>
              <a:rPr lang="ru-RU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4.Простая реакция </a:t>
            </a:r>
            <a:r>
              <a:rPr lang="ru-RU" sz="2400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выбора</a:t>
            </a:r>
          </a:p>
          <a:p>
            <a:pPr marL="0" lvl="1" indent="0">
              <a:spcBef>
                <a:spcPts val="1200"/>
              </a:spcBef>
              <a:buNone/>
            </a:pPr>
            <a:r>
              <a:rPr lang="ru-RU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5.Усложненная реакция выбора.</a:t>
            </a:r>
            <a:r>
              <a:rPr lang="ru-RU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lang="en-US" sz="2400" dirty="0" smtClean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lvl="1" indent="0">
              <a:spcBef>
                <a:spcPts val="1200"/>
              </a:spcBef>
              <a:buNone/>
            </a:pPr>
            <a:r>
              <a:rPr lang="ru-RU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6.Исследование хватательных рефлексов. </a:t>
            </a:r>
            <a:endParaRPr lang="en-US" sz="2400" b="1" dirty="0" smtClean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lvl="1" indent="0">
              <a:spcBef>
                <a:spcPts val="0"/>
              </a:spcBef>
              <a:buNone/>
            </a:pPr>
            <a:endParaRPr lang="ru-RU" sz="32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lvl="1" indent="0">
              <a:spcBef>
                <a:spcPts val="0"/>
              </a:spcBef>
              <a:buNone/>
            </a:pPr>
            <a:endParaRPr lang="ru-RU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1869" y="6992318"/>
            <a:ext cx="8612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9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&lt;</a:t>
            </a:r>
            <a:r>
              <a:rPr lang="ru-RU" sz="2800" b="1" dirty="0" smtClean="0">
                <a:solidFill>
                  <a:srgbClr val="9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12 – явная лобная дисфункция</a:t>
            </a:r>
            <a:endParaRPr lang="en-US" sz="2800" b="1" dirty="0">
              <a:solidFill>
                <a:srgbClr val="9E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17939" y="3795905"/>
            <a:ext cx="5038725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spcBef>
                <a:spcPts val="600"/>
              </a:spcBef>
            </a:pPr>
            <a:r>
              <a:rPr lang="ru-RU" sz="3200" b="1" dirty="0">
                <a:solidFill>
                  <a:srgbClr val="9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Результат теста может варьировать от 0 до 18</a:t>
            </a:r>
          </a:p>
        </p:txBody>
      </p:sp>
    </p:spTree>
    <p:extLst>
      <p:ext uri="{BB962C8B-B14F-4D97-AF65-F5344CB8AC3E}">
        <p14:creationId xmlns:p14="http://schemas.microsoft.com/office/powerpoint/2010/main" val="204686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0" y="226750"/>
            <a:ext cx="10080625" cy="902158"/>
          </a:xfrm>
          <a:solidFill>
            <a:schemeClr val="accent2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6" tIns="50398" rIns="100796" bIns="50398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ru-RU" sz="3600" b="1" kern="1200" dirty="0" smtClean="0">
                <a:solidFill>
                  <a:schemeClr val="bg1"/>
                </a:solidFill>
                <a:latin typeface="Segoe Script" panose="030B0504020000000003" pitchFamily="66" charset="0"/>
                <a:ea typeface="+mn-ea"/>
                <a:cs typeface="Segoe UI Semibold" panose="020B0702040204020203" pitchFamily="34" charset="0"/>
              </a:rPr>
              <a:t>     ТЕСТ </a:t>
            </a:r>
            <a:r>
              <a:rPr lang="ru-RU" sz="3600" b="1" kern="1200" dirty="0">
                <a:solidFill>
                  <a:schemeClr val="bg1"/>
                </a:solidFill>
                <a:latin typeface="Segoe Script" panose="030B0504020000000003" pitchFamily="66" charset="0"/>
                <a:ea typeface="+mn-ea"/>
                <a:cs typeface="Segoe UI Semibold" panose="020B0702040204020203" pitchFamily="34" charset="0"/>
              </a:rPr>
              <a:t>РИСОВАНИЯ ЧАСОВ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30413" y="478185"/>
            <a:ext cx="1964543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646" b="1" dirty="0">
                <a:solidFill>
                  <a:srgbClr val="FFFFFF"/>
                </a:solidFill>
                <a:latin typeface="Segoe Script" panose="030B0504020000000003" pitchFamily="66" charset="0"/>
              </a:rPr>
              <a:t>14 : 45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8" t="6817" r="17638" b="6819"/>
          <a:stretch/>
        </p:blipFill>
        <p:spPr>
          <a:xfrm>
            <a:off x="406167" y="2274179"/>
            <a:ext cx="4093574" cy="39886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6" t="6603" r="14736" b="1626"/>
          <a:stretch/>
        </p:blipFill>
        <p:spPr>
          <a:xfrm>
            <a:off x="5596733" y="2274178"/>
            <a:ext cx="4017915" cy="398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9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827" y="147731"/>
            <a:ext cx="9520591" cy="99254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4000" b="1" kern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5pPr>
            <a:lvl6pPr marL="503972" algn="ctr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6pPr>
            <a:lvl7pPr marL="1007943" algn="ctr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7pPr>
            <a:lvl8pPr marL="1511915" algn="ctr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8pPr>
            <a:lvl9pPr marL="2015886" algn="ctr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sz="3200" dirty="0">
                <a:solidFill>
                  <a:srgbClr val="FFFFFF"/>
                </a:solidFill>
                <a:latin typeface="Segoe Script" panose="030B0504020000000003" pitchFamily="66" charset="0"/>
              </a:rPr>
              <a:t>ЛОБНО-ВИСОЧНАЯ ДЕГЕНЕРАЦИЯ </a:t>
            </a:r>
          </a:p>
        </p:txBody>
      </p:sp>
      <p:pic>
        <p:nvPicPr>
          <p:cNvPr id="3" name="Picture 3" descr="болезнь Пика_МР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r="10842" b="5026"/>
          <a:stretch/>
        </p:blipFill>
        <p:spPr bwMode="auto">
          <a:xfrm>
            <a:off x="736866" y="2023781"/>
            <a:ext cx="3808240" cy="443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4" t="12185" r="474" b="9188"/>
          <a:stretch/>
        </p:blipFill>
        <p:spPr>
          <a:xfrm>
            <a:off x="5419164" y="2023781"/>
            <a:ext cx="3926541" cy="4439280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 bwMode="auto">
          <a:xfrm>
            <a:off x="948018" y="2427195"/>
            <a:ext cx="824756" cy="47513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CC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Прямая со стрелкой 6"/>
          <p:cNvCxnSpPr/>
          <p:nvPr/>
        </p:nvCxnSpPr>
        <p:spPr bwMode="auto">
          <a:xfrm flipH="1">
            <a:off x="8016691" y="2138081"/>
            <a:ext cx="488574" cy="526679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CC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6198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3280" y="256265"/>
            <a:ext cx="8295738" cy="63491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526" b="1" dirty="0" smtClean="0">
                <a:solidFill>
                  <a:srgbClr val="FFFFFF"/>
                </a:solidFill>
                <a:latin typeface="Segoe Script" panose="030B0504020000000003" pitchFamily="66" charset="0"/>
                <a:cs typeface="Segoe UI Semibold" panose="020B0702040204020203" pitchFamily="34" charset="0"/>
              </a:rPr>
              <a:t>ДИАГНОСТИКА    ДЕМЕНЦИИ</a:t>
            </a:r>
            <a:endParaRPr lang="ru-RU" sz="3526" b="1" dirty="0">
              <a:solidFill>
                <a:srgbClr val="FFFFFF"/>
              </a:solidFill>
              <a:latin typeface="Segoe Script" panose="030B0504020000000003" pitchFamily="66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/>
          </p:nvPr>
        </p:nvGraphicFramePr>
        <p:xfrm>
          <a:off x="-44560" y="9203"/>
          <a:ext cx="1557840" cy="1177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8" name="Clip" r:id="rId3" imgW="3886537" imgH="2613333" progId="MS_ClipArt_Gallery.2">
                  <p:embed/>
                </p:oleObj>
              </mc:Choice>
              <mc:Fallback>
                <p:oleObj name="Clip" r:id="rId3" imgW="3886537" imgH="261333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4560" y="9203"/>
                        <a:ext cx="1557840" cy="11775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25697" y="1195908"/>
            <a:ext cx="8255050" cy="1478910"/>
          </a:xfrm>
          <a:prstGeom prst="rect">
            <a:avLst/>
          </a:prstGeom>
        </p:spPr>
        <p:txBody>
          <a:bodyPr/>
          <a:lstStyle>
            <a:lvl1pPr marL="342865" indent="-34286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199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73" indent="-28572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799">
                <a:solidFill>
                  <a:schemeClr val="tx1"/>
                </a:solidFill>
                <a:latin typeface="+mn-lt"/>
              </a:defRPr>
            </a:lvl2pPr>
            <a:lvl3pPr marL="1142882" indent="-228577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034" indent="-228577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187" indent="-22857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340" indent="-22857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492" indent="-22857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645" indent="-22857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797" indent="-22857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altLang="en-US" sz="2400" b="1" kern="0" cap="all" dirty="0">
                <a:solidFill>
                  <a:srgbClr val="99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Клиническое</a:t>
            </a:r>
            <a:r>
              <a:rPr lang="ru-RU" altLang="en-US" sz="2400" b="1" kern="0" cap="all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altLang="en-US" sz="2400" b="1" kern="0" cap="all" dirty="0" smtClean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исследование</a:t>
            </a:r>
          </a:p>
          <a:p>
            <a:pPr marL="341313" indent="284163">
              <a:buFont typeface="Wingdings" panose="05000000000000000000" pitchFamily="2" charset="2"/>
              <a:buChar char="§"/>
            </a:pPr>
            <a:r>
              <a:rPr lang="ru-RU" altLang="en-US" sz="1800" b="1" kern="0" cap="all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altLang="en-US" sz="1800" b="1" kern="0" dirty="0" smtClean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данные анамнеза</a:t>
            </a:r>
          </a:p>
          <a:p>
            <a:pPr marL="341313" indent="284163">
              <a:buFont typeface="Wingdings" panose="05000000000000000000" pitchFamily="2" charset="2"/>
              <a:buChar char="§"/>
            </a:pPr>
            <a:r>
              <a:rPr lang="ru-RU" altLang="en-US" sz="1800" b="1" kern="0" dirty="0" smtClean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неврологический осмотр</a:t>
            </a:r>
            <a:endParaRPr lang="ru-RU" altLang="en-US" sz="1800" b="1" kern="0" dirty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altLang="en-US" sz="2400" b="1" kern="0" cap="all" dirty="0" smtClean="0">
                <a:solidFill>
                  <a:srgbClr val="99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лабораторное </a:t>
            </a:r>
            <a:r>
              <a:rPr lang="ru-RU" altLang="en-US" sz="2400" b="1" kern="0" cap="all" dirty="0" smtClean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обследование</a:t>
            </a:r>
          </a:p>
          <a:p>
            <a:pPr marL="714375" indent="-354013">
              <a:buFont typeface="Wingdings" panose="05000000000000000000" pitchFamily="2" charset="2"/>
              <a:buChar char="§"/>
            </a:pPr>
            <a:r>
              <a:rPr lang="ru-RU" altLang="en-US" sz="1800" b="1" kern="0" dirty="0">
                <a:solidFill>
                  <a:prstClr val="black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биохимическое исследование крови, исследование системы гемостаза, липидного </a:t>
            </a:r>
            <a:r>
              <a:rPr lang="ru-RU" altLang="en-US" sz="1800" b="1" kern="0" dirty="0" smtClean="0">
                <a:solidFill>
                  <a:prstClr val="black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спектра, </a:t>
            </a:r>
          </a:p>
          <a:p>
            <a:pPr marL="714375" indent="-354013">
              <a:buFont typeface="Wingdings" panose="05000000000000000000" pitchFamily="2" charset="2"/>
              <a:buChar char="§"/>
            </a:pPr>
            <a:r>
              <a:rPr lang="ru-RU" altLang="en-US" sz="1800" b="1" kern="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гормоны щитовидной железы, витамин В12,фолиевая кислота </a:t>
            </a:r>
          </a:p>
          <a:p>
            <a:pPr marL="714375" indent="-354013">
              <a:buFont typeface="Wingdings" panose="05000000000000000000" pitchFamily="2" charset="2"/>
              <a:buChar char="§"/>
            </a:pPr>
            <a:r>
              <a:rPr lang="ru-RU" altLang="en-US" sz="1800" b="1" kern="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и</a:t>
            </a:r>
            <a:r>
              <a:rPr lang="ru-RU" altLang="en-US" sz="1800" b="1" kern="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сследование маркеров Болезни Альцгеймера в ликворе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altLang="en-US" sz="2400" b="1" kern="0" cap="all" dirty="0" smtClean="0">
                <a:solidFill>
                  <a:srgbClr val="99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Инструментальное</a:t>
            </a:r>
            <a:r>
              <a:rPr lang="ru-RU" altLang="en-US" sz="2400" b="1" kern="0" cap="all" dirty="0" smtClean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altLang="en-US" sz="2400" b="1" kern="0" cap="all" dirty="0" err="1" smtClean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иССЛЕДОВАНИЕ</a:t>
            </a:r>
            <a:r>
              <a:rPr lang="ru-RU" altLang="en-US" sz="2400" b="1" kern="0" cap="all" dirty="0" smtClean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  <a:p>
            <a:pPr marL="714375" indent="-354013" algn="just">
              <a:lnSpc>
                <a:spcPct val="80000"/>
              </a:lnSpc>
              <a:spcBef>
                <a:spcPts val="1000"/>
              </a:spcBef>
              <a:buFont typeface="Symbol" panose="05050102010706020507" pitchFamily="18" charset="2"/>
              <a:buChar char="·"/>
            </a:pPr>
            <a:r>
              <a:rPr lang="ru-RU" altLang="en-US" sz="1800" b="1" kern="0" dirty="0">
                <a:solidFill>
                  <a:prstClr val="black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офтальмоскопия</a:t>
            </a:r>
          </a:p>
          <a:p>
            <a:pPr marL="714375" indent="-354013" algn="just">
              <a:lnSpc>
                <a:spcPct val="80000"/>
              </a:lnSpc>
              <a:spcBef>
                <a:spcPts val="1000"/>
              </a:spcBef>
              <a:buFont typeface="Symbol" panose="05050102010706020507" pitchFamily="18" charset="2"/>
              <a:buChar char="·"/>
            </a:pPr>
            <a:r>
              <a:rPr lang="ru-RU" altLang="en-US" sz="1800" b="1" kern="0" dirty="0">
                <a:solidFill>
                  <a:prstClr val="black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кардиологическое обследование (ЭКГ, </a:t>
            </a:r>
            <a:r>
              <a:rPr lang="ru-RU" altLang="en-US" sz="1800" b="1" kern="0" dirty="0" err="1">
                <a:solidFill>
                  <a:prstClr val="black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ЭхоКГ</a:t>
            </a:r>
            <a:r>
              <a:rPr lang="ru-RU" altLang="en-US" sz="1800" b="1" kern="0" dirty="0">
                <a:solidFill>
                  <a:prstClr val="black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, </a:t>
            </a:r>
            <a:r>
              <a:rPr lang="ru-RU" altLang="en-US" sz="1800" b="1" kern="0" dirty="0" err="1">
                <a:solidFill>
                  <a:prstClr val="black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холтеровское</a:t>
            </a:r>
            <a:r>
              <a:rPr lang="ru-RU" altLang="en-US" sz="1800" b="1" kern="0" dirty="0">
                <a:solidFill>
                  <a:prstClr val="black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altLang="en-US" sz="1800" b="1" kern="0" dirty="0" err="1">
                <a:solidFill>
                  <a:prstClr val="black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мониторирование</a:t>
            </a:r>
            <a:r>
              <a:rPr lang="ru-RU" altLang="en-US" sz="1800" b="1" kern="0" dirty="0">
                <a:solidFill>
                  <a:prstClr val="black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)</a:t>
            </a:r>
          </a:p>
          <a:p>
            <a:pPr marL="714375" indent="-354013" algn="just">
              <a:lnSpc>
                <a:spcPct val="80000"/>
              </a:lnSpc>
              <a:spcBef>
                <a:spcPts val="1000"/>
              </a:spcBef>
              <a:buFont typeface="Symbol" panose="05050102010706020507" pitchFamily="18" charset="2"/>
              <a:buChar char="·"/>
            </a:pPr>
            <a:r>
              <a:rPr lang="ru-RU" altLang="en-US" sz="1800" b="1" kern="0" dirty="0">
                <a:solidFill>
                  <a:prstClr val="black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ультразвуковая допплерография магистральных сосудов головы, </a:t>
            </a:r>
            <a:r>
              <a:rPr lang="ru-RU" altLang="en-US" sz="1800" b="1" kern="0" dirty="0" err="1">
                <a:solidFill>
                  <a:prstClr val="black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транскраниальная</a:t>
            </a:r>
            <a:r>
              <a:rPr lang="ru-RU" altLang="en-US" sz="1800" b="1" kern="0" dirty="0">
                <a:solidFill>
                  <a:prstClr val="black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допплерография</a:t>
            </a:r>
          </a:p>
          <a:p>
            <a:pPr marL="714375" indent="-354013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ru-RU" altLang="en-US" sz="1800" b="1" kern="0" cap="all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магнитно-резонансная </a:t>
            </a:r>
            <a:r>
              <a:rPr lang="ru-RU" altLang="en-US" sz="1800" b="1" kern="0" cap="all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томография</a:t>
            </a:r>
            <a:endParaRPr lang="en-US" sz="1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altLang="en-US" sz="1800" b="1" kern="0" cap="all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91664" y="6491834"/>
            <a:ext cx="9950829" cy="133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lnSpc>
                <a:spcPct val="80000"/>
              </a:lnSpc>
              <a:spcBef>
                <a:spcPts val="1323"/>
              </a:spcBef>
              <a:buNone/>
            </a:pPr>
            <a:endParaRPr lang="ru-RU" altLang="en-US" sz="2400" b="1" kern="0" cap="all" dirty="0">
              <a:solidFill>
                <a:srgbClr val="CC0000"/>
              </a:solidFill>
              <a:latin typeface="Segoe Script" panose="030B0504020000000003" pitchFamily="66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80000"/>
              </a:lnSpc>
              <a:spcBef>
                <a:spcPts val="1323"/>
              </a:spcBef>
              <a:buNone/>
            </a:pPr>
            <a:r>
              <a:rPr lang="ru-RU" altLang="en-US" sz="2400" b="1" kern="0" dirty="0">
                <a:solidFill>
                  <a:srgbClr val="CC0000"/>
                </a:solidFill>
                <a:latin typeface="Segoe Script" panose="030B0504020000000003" pitchFamily="66" charset="0"/>
                <a:cs typeface="Calibri" panose="020F0502020204030204" pitchFamily="34" charset="0"/>
              </a:rPr>
              <a:t>НЕЙРОПСИХОЛОГИЧЕСКОЕ ТЕСТИРОВАНИЕ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238653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870" y="103613"/>
            <a:ext cx="9751290" cy="1159150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ru-RU" cap="all" dirty="0" smtClean="0">
                <a:solidFill>
                  <a:schemeClr val="bg1"/>
                </a:solidFill>
                <a:latin typeface="Segoe Script" panose="030B0504020000000003" pitchFamily="66" charset="0"/>
              </a:rPr>
              <a:t>Сбор анамнеза</a:t>
            </a:r>
            <a:endParaRPr lang="ru-RU" cap="all" dirty="0">
              <a:solidFill>
                <a:schemeClr val="bg1"/>
              </a:solidFill>
              <a:latin typeface="Segoe Script" panose="030B0504020000000003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870" y="1426925"/>
            <a:ext cx="9751291" cy="605274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ru-RU" sz="2200" b="1" cap="all" dirty="0">
                <a:solidFill>
                  <a:srgbClr val="9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Какие препараты принимал в последнее время</a:t>
            </a:r>
          </a:p>
          <a:p>
            <a:pPr>
              <a:spcBef>
                <a:spcPts val="600"/>
              </a:spcBef>
            </a:pPr>
            <a:r>
              <a:rPr lang="ru-RU" sz="22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Может ли вспомнить недавние события, имена родственников, друзей</a:t>
            </a:r>
          </a:p>
          <a:p>
            <a:pPr>
              <a:spcBef>
                <a:spcPts val="600"/>
              </a:spcBef>
            </a:pPr>
            <a:r>
              <a:rPr lang="ru-RU" sz="22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Когда изменилось поведение пациента</a:t>
            </a:r>
          </a:p>
          <a:p>
            <a:pPr>
              <a:spcBef>
                <a:spcPts val="600"/>
              </a:spcBef>
            </a:pPr>
            <a:r>
              <a:rPr lang="ru-RU" sz="22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Стал ли неряшливым, агрессивным/апатичным, не утратил ли интерес к происходящему</a:t>
            </a:r>
          </a:p>
          <a:p>
            <a:pPr>
              <a:spcBef>
                <a:spcPts val="600"/>
              </a:spcBef>
            </a:pPr>
            <a:r>
              <a:rPr lang="ru-RU" sz="22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Появились ли изменения речи, походки, неустойчивость, недержание мочи</a:t>
            </a:r>
          </a:p>
          <a:p>
            <a:pPr>
              <a:spcBef>
                <a:spcPts val="600"/>
              </a:spcBef>
            </a:pPr>
            <a:r>
              <a:rPr lang="ru-RU" sz="22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Продолжает ли работать, справляться с повседневными делами</a:t>
            </a:r>
          </a:p>
          <a:p>
            <a:pPr>
              <a:spcBef>
                <a:spcPts val="600"/>
              </a:spcBef>
            </a:pPr>
            <a:r>
              <a:rPr lang="ru-RU" sz="22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Не изменилась ли масса тела и пищевые пристрастия</a:t>
            </a:r>
          </a:p>
          <a:p>
            <a:pPr>
              <a:spcBef>
                <a:spcPts val="600"/>
              </a:spcBef>
            </a:pPr>
            <a:r>
              <a:rPr lang="ru-RU" sz="22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Поддерживает ли отношения с родственниками, друзьями</a:t>
            </a:r>
          </a:p>
          <a:p>
            <a:pPr>
              <a:spcBef>
                <a:spcPts val="600"/>
              </a:spcBef>
            </a:pPr>
            <a:r>
              <a:rPr lang="ru-RU" sz="22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Как быстро прогрессировали симптомы</a:t>
            </a:r>
          </a:p>
          <a:p>
            <a:pPr>
              <a:spcBef>
                <a:spcPts val="600"/>
              </a:spcBef>
            </a:pPr>
            <a:r>
              <a:rPr lang="ru-RU" sz="22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Не было ли ЧМТ в анамнезе</a:t>
            </a:r>
          </a:p>
          <a:p>
            <a:pPr>
              <a:spcBef>
                <a:spcPts val="600"/>
              </a:spcBef>
            </a:pPr>
            <a:r>
              <a:rPr lang="ru-RU" sz="22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Не страдает ли АГ или другим соматическим заболеванием</a:t>
            </a:r>
          </a:p>
          <a:p>
            <a:pPr>
              <a:spcBef>
                <a:spcPts val="600"/>
              </a:spcBef>
            </a:pPr>
            <a:r>
              <a:rPr lang="ru-RU" sz="22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Не злоупотреблял ли алкоголем или наркотическими средствами</a:t>
            </a:r>
          </a:p>
          <a:p>
            <a:pPr>
              <a:spcBef>
                <a:spcPts val="600"/>
              </a:spcBef>
            </a:pPr>
            <a:endParaRPr lang="ru-RU" sz="2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27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047" y="1653989"/>
            <a:ext cx="9547411" cy="286232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Segoe Script" panose="030B0504020000000003" pitchFamily="66" charset="0"/>
              </a:rPr>
              <a:t>РЕЗУЛЬТАТЫ НЕЙРОПСИХОЛОГИЧЕСКОГО ТЕСТИРОВАНИЯ</a:t>
            </a:r>
            <a:endParaRPr lang="en-US" sz="4000" b="1" dirty="0">
              <a:solidFill>
                <a:schemeClr val="bg1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66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671" y="3849679"/>
            <a:ext cx="1837415" cy="194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0" y="226750"/>
            <a:ext cx="10080625" cy="902158"/>
          </a:xfrm>
          <a:solidFill>
            <a:schemeClr val="accent2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6" tIns="50398" rIns="100796" bIns="50398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ru-RU" sz="3600" b="1" kern="1200" dirty="0" smtClean="0">
                <a:solidFill>
                  <a:schemeClr val="bg1"/>
                </a:solidFill>
                <a:latin typeface="Segoe Script" panose="030B0504020000000003" pitchFamily="66" charset="0"/>
                <a:ea typeface="+mn-ea"/>
                <a:cs typeface="Segoe UI Semibold" panose="020B0702040204020203" pitchFamily="34" charset="0"/>
              </a:rPr>
              <a:t>     ТЕСТ </a:t>
            </a:r>
            <a:r>
              <a:rPr lang="ru-RU" sz="3600" b="1" kern="1200" dirty="0">
                <a:solidFill>
                  <a:schemeClr val="bg1"/>
                </a:solidFill>
                <a:latin typeface="Segoe Script" panose="030B0504020000000003" pitchFamily="66" charset="0"/>
                <a:ea typeface="+mn-ea"/>
                <a:cs typeface="Segoe UI Semibold" panose="020B0702040204020203" pitchFamily="34" charset="0"/>
              </a:rPr>
              <a:t>РИСОВАНИЯ ЧАСОВ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30413" y="478185"/>
            <a:ext cx="1964543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646" b="1" dirty="0">
                <a:solidFill>
                  <a:srgbClr val="FFFFFF"/>
                </a:solidFill>
                <a:latin typeface="Segoe Script" panose="030B0504020000000003" pitchFamily="66" charset="0"/>
              </a:rPr>
              <a:t>14 : 45</a:t>
            </a:r>
          </a:p>
        </p:txBody>
      </p:sp>
      <p:pic>
        <p:nvPicPr>
          <p:cNvPr id="5122" name="Picture 2" descr="часы№1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3"/>
          <a:stretch/>
        </p:blipFill>
        <p:spPr bwMode="auto">
          <a:xfrm>
            <a:off x="2322636" y="2028547"/>
            <a:ext cx="1876827" cy="183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62" y="3897410"/>
            <a:ext cx="1818354" cy="16578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-105220" y="1245960"/>
            <a:ext cx="2422280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646" b="1" dirty="0" smtClean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Болезнь Альцгеймера</a:t>
            </a:r>
            <a:endParaRPr lang="ru-RU" sz="2646" b="1" dirty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93755" y="1245960"/>
            <a:ext cx="2593146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646" b="1" dirty="0" smtClean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Сосудистая деменция</a:t>
            </a:r>
            <a:endParaRPr lang="ru-RU" sz="2646" b="1" dirty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11151" r="9838" b="11151"/>
          <a:stretch/>
        </p:blipFill>
        <p:spPr>
          <a:xfrm rot="5400000">
            <a:off x="291462" y="2058417"/>
            <a:ext cx="1628915" cy="18173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6" t="-4200" r="33064" b="4200"/>
          <a:stretch/>
        </p:blipFill>
        <p:spPr>
          <a:xfrm rot="5400000">
            <a:off x="2481670" y="5630540"/>
            <a:ext cx="1817317" cy="192331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8" t="6817" r="17638" b="6819"/>
          <a:stretch/>
        </p:blipFill>
        <p:spPr>
          <a:xfrm>
            <a:off x="4507520" y="2232608"/>
            <a:ext cx="2382174" cy="23210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53754" y="1261537"/>
            <a:ext cx="1839290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646" b="1" dirty="0" smtClean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Лобная деменция</a:t>
            </a:r>
            <a:endParaRPr lang="ru-RU" sz="2646" b="1" dirty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 t="47900" r="15000" b="10101"/>
          <a:stretch/>
        </p:blipFill>
        <p:spPr>
          <a:xfrm>
            <a:off x="197262" y="5683538"/>
            <a:ext cx="1817317" cy="18173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6" t="6603" r="14736" b="1626"/>
          <a:stretch/>
        </p:blipFill>
        <p:spPr>
          <a:xfrm>
            <a:off x="4507520" y="5100530"/>
            <a:ext cx="2417961" cy="24003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05212" y="1261537"/>
            <a:ext cx="2838509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646" b="1" dirty="0" smtClean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Деменция с тельцами Леви</a:t>
            </a:r>
            <a:endParaRPr lang="ru-RU" sz="2646" b="1" dirty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" t="19400" r="20132" b="16837"/>
          <a:stretch/>
        </p:blipFill>
        <p:spPr>
          <a:xfrm>
            <a:off x="7347336" y="2232608"/>
            <a:ext cx="2554262" cy="27013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t="17076" r="6200" b="25914"/>
          <a:stretch/>
        </p:blipFill>
        <p:spPr>
          <a:xfrm>
            <a:off x="7375999" y="5062739"/>
            <a:ext cx="2525599" cy="243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0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757" y="397652"/>
            <a:ext cx="9837343" cy="2119415"/>
          </a:xfrm>
          <a:solidFill>
            <a:srgbClr val="002060"/>
          </a:solidFill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Segoe Script" panose="030B0504020000000003" pitchFamily="66" charset="0"/>
                <a:ea typeface="Times New Roman" panose="02020603050405020304" pitchFamily="18" charset="0"/>
              </a:rPr>
              <a:t>Профилактика </a:t>
            </a:r>
            <a:r>
              <a:rPr lang="ru-RU" dirty="0">
                <a:solidFill>
                  <a:schemeClr val="bg1"/>
                </a:solidFill>
                <a:latin typeface="Segoe Script" panose="030B0504020000000003" pitchFamily="66" charset="0"/>
                <a:ea typeface="Times New Roman" panose="02020603050405020304" pitchFamily="18" charset="0"/>
              </a:rPr>
              <a:t>развития деменции </a:t>
            </a:r>
            <a:endParaRPr lang="en-US" dirty="0">
              <a:solidFill>
                <a:schemeClr val="bg1"/>
              </a:solidFill>
              <a:latin typeface="Segoe Script" panose="030B0504020000000003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4808" y="2752205"/>
            <a:ext cx="9180819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3200" dirty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контроль артериального давления (1, А), </a:t>
            </a:r>
          </a:p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отказ </a:t>
            </a:r>
            <a:r>
              <a:rPr lang="ru-RU" sz="3200" dirty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от курения (2++, А), </a:t>
            </a:r>
            <a:endParaRPr lang="ru-RU" sz="3200" dirty="0" smtClean="0">
              <a:latin typeface="Segoe UI Semibold" panose="020B0702040204020203" pitchFamily="34" charset="0"/>
              <a:ea typeface="Times New Roman" panose="02020603050405020304" pitchFamily="18" charset="0"/>
              <a:cs typeface="Segoe UI Semibold" panose="020B0702040204020203" pitchFamily="34" charset="0"/>
            </a:endParaRPr>
          </a:p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контроль </a:t>
            </a:r>
            <a:r>
              <a:rPr lang="ru-RU" sz="3200" dirty="0" err="1" smtClean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гиперхолестеринемии</a:t>
            </a:r>
            <a:r>
              <a:rPr lang="ru-RU" sz="3200" dirty="0" smtClean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  <a:r>
              <a:rPr lang="ru-RU" sz="3200" dirty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(2+, А), </a:t>
            </a:r>
            <a:endParaRPr lang="ru-RU" sz="3200" dirty="0" smtClean="0">
              <a:latin typeface="Segoe UI Semibold" panose="020B0702040204020203" pitchFamily="34" charset="0"/>
              <a:ea typeface="Times New Roman" panose="02020603050405020304" pitchFamily="18" charset="0"/>
              <a:cs typeface="Segoe UI Semibold" panose="020B0702040204020203" pitchFamily="34" charset="0"/>
            </a:endParaRPr>
          </a:p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3200" dirty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контроль массы тела (2+, В), </a:t>
            </a:r>
          </a:p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средиземноморская </a:t>
            </a:r>
            <a:r>
              <a:rPr lang="ru-RU" sz="3200" dirty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диета (2+, В</a:t>
            </a:r>
            <a:r>
              <a:rPr lang="ru-RU" sz="3200" dirty="0" smtClean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), </a:t>
            </a:r>
          </a:p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контроль гипергликемии </a:t>
            </a:r>
            <a:r>
              <a:rPr lang="ru-RU" sz="3200" dirty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(2+, С</a:t>
            </a:r>
            <a:r>
              <a:rPr lang="ru-RU" sz="3200" dirty="0" smtClean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).</a:t>
            </a:r>
            <a:endParaRPr lang="ru-RU" sz="3200" dirty="0">
              <a:latin typeface="Segoe UI Semibold" panose="020B0702040204020203" pitchFamily="34" charset="0"/>
              <a:ea typeface="Times New Roman" panose="02020603050405020304" pitchFamily="18" charset="0"/>
              <a:cs typeface="Segoe UI Semibold" panose="020B0702040204020203" pitchFamily="34" charset="0"/>
            </a:endParaRPr>
          </a:p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3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19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0D13B38-6F88-42E5-8B68-5F6A4C98392D}"/>
              </a:ext>
            </a:extLst>
          </p:cNvPr>
          <p:cNvSpPr/>
          <p:nvPr/>
        </p:nvSpPr>
        <p:spPr>
          <a:xfrm>
            <a:off x="900953" y="7288306"/>
            <a:ext cx="8989761" cy="22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5B9BD5">
                  <a:lumMod val="50000"/>
                </a:srgbClr>
              </a:buClr>
              <a:defRPr/>
            </a:pPr>
            <a:r>
              <a:rPr lang="en-US" sz="1200" dirty="0">
                <a:solidFill>
                  <a:prstClr val="black"/>
                </a:solidFill>
              </a:rPr>
              <a:t>David J. Llewellyn 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en-US" sz="1200" dirty="0">
                <a:solidFill>
                  <a:prstClr val="black"/>
                </a:solidFill>
              </a:rPr>
              <a:t>et al. Vitamin D and Risk of Cognitive Decline in Elderly Persons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en-US" sz="1200" dirty="0">
                <a:solidFill>
                  <a:prstClr val="black"/>
                </a:solidFill>
              </a:rPr>
              <a:t>Arch Intern Med. 2010 July 12; 170(13): 1135–1141.</a:t>
            </a:r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2E84C62E-A167-45A9-961B-1B53B49C3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" t="5423" r="7586"/>
          <a:stretch/>
        </p:blipFill>
        <p:spPr bwMode="auto">
          <a:xfrm>
            <a:off x="115170" y="499506"/>
            <a:ext cx="8716695" cy="52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6798B2D-58AD-4E11-BD55-13A14CA5CDCD}"/>
              </a:ext>
            </a:extLst>
          </p:cNvPr>
          <p:cNvSpPr/>
          <p:nvPr/>
        </p:nvSpPr>
        <p:spPr>
          <a:xfrm>
            <a:off x="115170" y="93618"/>
            <a:ext cx="9939431" cy="156966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5B9BD5">
                  <a:lumMod val="50000"/>
                </a:srgbClr>
              </a:buClr>
              <a:defRPr/>
            </a:pPr>
            <a:r>
              <a:rPr lang="ru-RU" sz="3200" b="1" dirty="0">
                <a:solidFill>
                  <a:schemeClr val="bg1"/>
                </a:solidFill>
              </a:rPr>
              <a:t>Динамика изменения когнитивной функции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ru-RU" sz="3200" b="1" dirty="0">
                <a:solidFill>
                  <a:schemeClr val="bg1"/>
                </a:solidFill>
              </a:rPr>
              <a:t>у  пожилых </a:t>
            </a:r>
            <a:r>
              <a:rPr lang="ru-RU" sz="3200" b="1" dirty="0" smtClean="0">
                <a:solidFill>
                  <a:schemeClr val="bg1"/>
                </a:solidFill>
              </a:rPr>
              <a:t>людей в </a:t>
            </a:r>
            <a:r>
              <a:rPr lang="ru-RU" sz="3200" b="1" dirty="0">
                <a:solidFill>
                  <a:schemeClr val="bg1"/>
                </a:solidFill>
              </a:rPr>
              <a:t>зависимости от уровня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</a:rPr>
              <a:t>         витамина </a:t>
            </a:r>
            <a:r>
              <a:rPr lang="ru-RU" sz="3200" b="1" dirty="0">
                <a:solidFill>
                  <a:schemeClr val="bg1"/>
                </a:solidFill>
              </a:rPr>
              <a:t>D сыворотки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9FD924F-0F66-49FE-B41E-FA4546C8D323}"/>
              </a:ext>
            </a:extLst>
          </p:cNvPr>
          <p:cNvSpPr/>
          <p:nvPr/>
        </p:nvSpPr>
        <p:spPr>
          <a:xfrm>
            <a:off x="652182" y="5610980"/>
            <a:ext cx="8865408" cy="1466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1984" b="1" cap="all" dirty="0">
                <a:solidFill>
                  <a:srgbClr val="C00000"/>
                </a:solidFill>
                <a:latin typeface="Muller ExtraBold" pitchFamily="50" charset="-52"/>
              </a:rPr>
              <a:t>Люди в </a:t>
            </a:r>
            <a:r>
              <a:rPr lang="ru-RU" sz="1984" b="1" cap="all" dirty="0" smtClean="0">
                <a:solidFill>
                  <a:srgbClr val="C00000"/>
                </a:solidFill>
                <a:latin typeface="Muller ExtraBold" pitchFamily="50" charset="-52"/>
              </a:rPr>
              <a:t>возрасте старше </a:t>
            </a:r>
            <a:r>
              <a:rPr lang="ru-RU" sz="1984" b="1" cap="all" dirty="0">
                <a:solidFill>
                  <a:srgbClr val="C00000"/>
                </a:solidFill>
                <a:latin typeface="Muller ExtraBold" pitchFamily="50" charset="-52"/>
              </a:rPr>
              <a:t>65 </a:t>
            </a:r>
            <a:r>
              <a:rPr lang="ru-RU" sz="1984" b="1" cap="all" dirty="0" smtClean="0">
                <a:solidFill>
                  <a:srgbClr val="C00000"/>
                </a:solidFill>
                <a:latin typeface="Muller ExtraBold" pitchFamily="50" charset="-52"/>
              </a:rPr>
              <a:t>лет имеют более </a:t>
            </a:r>
            <a:r>
              <a:rPr lang="ru-RU" sz="1984" b="1" cap="all" dirty="0">
                <a:solidFill>
                  <a:srgbClr val="C00000"/>
                </a:solidFill>
                <a:latin typeface="Muller ExtraBold" pitchFamily="50" charset="-52"/>
              </a:rPr>
              <a:t>высокий риск </a:t>
            </a:r>
            <a:r>
              <a:rPr lang="ru-RU" sz="1984" b="1" cap="all" dirty="0" smtClean="0">
                <a:solidFill>
                  <a:srgbClr val="C00000"/>
                </a:solidFill>
                <a:latin typeface="Muller ExtraBold" pitchFamily="50" charset="-52"/>
              </a:rPr>
              <a:t>развития когнитивных нарушений при </a:t>
            </a:r>
            <a:r>
              <a:rPr lang="ru-RU" sz="1984" b="1" cap="all" dirty="0">
                <a:solidFill>
                  <a:srgbClr val="C00000"/>
                </a:solidFill>
                <a:latin typeface="Muller ExtraBold" pitchFamily="50" charset="-52"/>
              </a:rPr>
              <a:t>уровне сывороточного 25 (ОН) D менее 50 </a:t>
            </a:r>
            <a:r>
              <a:rPr lang="ru-RU" sz="1984" b="1" cap="all" dirty="0" err="1">
                <a:solidFill>
                  <a:srgbClr val="C00000"/>
                </a:solidFill>
                <a:latin typeface="Muller ExtraBold" pitchFamily="50" charset="-52"/>
              </a:rPr>
              <a:t>нмоль</a:t>
            </a:r>
            <a:r>
              <a:rPr lang="ru-RU" sz="1984" b="1" cap="all" dirty="0">
                <a:solidFill>
                  <a:srgbClr val="C00000"/>
                </a:solidFill>
                <a:latin typeface="Muller ExtraBold" pitchFamily="50" charset="-52"/>
              </a:rPr>
              <a:t>/л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ADB66C8-38B1-874E-9AB9-4578274AADB5}"/>
              </a:ext>
            </a:extLst>
          </p:cNvPr>
          <p:cNvSpPr/>
          <p:nvPr/>
        </p:nvSpPr>
        <p:spPr>
          <a:xfrm>
            <a:off x="8486610" y="1620134"/>
            <a:ext cx="15940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</a:rPr>
              <a:t>n=</a:t>
            </a:r>
            <a:r>
              <a:rPr lang="ru-RU" sz="3200" b="1" dirty="0">
                <a:solidFill>
                  <a:prstClr val="black"/>
                </a:solidFill>
              </a:rPr>
              <a:t>858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771" y="1663278"/>
            <a:ext cx="492443" cy="3265069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ru-RU" sz="2000" b="1" dirty="0" smtClean="0"/>
              <a:t>КШОПС - </a:t>
            </a:r>
            <a:r>
              <a:rPr lang="en-US" sz="2000" b="1" dirty="0" smtClean="0"/>
              <a:t>MMSE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5351929"/>
            <a:ext cx="3139888" cy="3971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47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1" y="49581"/>
            <a:ext cx="10079036" cy="95240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txBody>
          <a:bodyPr vert="horz" wrap="none" lIns="100786" tIns="50392" rIns="100786" bIns="50392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>
              <a:defRPr sz="3200">
                <a:solidFill>
                  <a:schemeClr val="bg1"/>
                </a:solidFill>
              </a:defRPr>
            </a:lvl1pPr>
            <a:lvl2pPr algn="ctr">
              <a:defRPr sz="4400">
                <a:solidFill>
                  <a:schemeClr val="tx2"/>
                </a:solidFill>
              </a:defRPr>
            </a:lvl2pPr>
            <a:lvl3pPr algn="ctr">
              <a:defRPr sz="4400">
                <a:solidFill>
                  <a:schemeClr val="tx2"/>
                </a:solidFill>
              </a:defRPr>
            </a:lvl3pPr>
            <a:lvl4pPr algn="ctr">
              <a:defRPr sz="4400">
                <a:solidFill>
                  <a:schemeClr val="tx2"/>
                </a:solidFill>
              </a:defRPr>
            </a:lvl4pPr>
            <a:lvl5pPr algn="ctr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085" b="1" dirty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НЕМЕДИКАМЕНТОЗНЫЕ МЕТОДЫ КОРРЕКЦИИ (2+В)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6391" y="1081354"/>
            <a:ext cx="9386968" cy="3442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646" b="1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ФИЗИЧЕСКИЕ  УПРАЖНЕНИЯ</a:t>
            </a:r>
            <a:r>
              <a:rPr lang="ru-RU" sz="2646" b="1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646" b="1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систематические (не реже 2 раз в неделю)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646" b="1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аэробные физические упражнения</a:t>
            </a:r>
          </a:p>
          <a:p>
            <a:pPr marL="503920" indent="-50392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ru-RU" sz="2646" b="1" dirty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fontAlgn="base">
              <a:spcBef>
                <a:spcPts val="1323"/>
              </a:spcBef>
              <a:spcAft>
                <a:spcPct val="0"/>
              </a:spcAft>
            </a:pPr>
            <a:endParaRPr lang="ru-RU" sz="2646" b="1" dirty="0">
              <a:solidFill>
                <a:srgbClr val="FF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fontAlgn="base">
              <a:spcBef>
                <a:spcPts val="1323"/>
              </a:spcBef>
              <a:spcAft>
                <a:spcPct val="0"/>
              </a:spcAft>
            </a:pPr>
            <a:r>
              <a:rPr lang="ru-RU" sz="2646" b="1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КОГНИТИВНЫЙ ТРЕНИНГ</a:t>
            </a:r>
          </a:p>
          <a:p>
            <a:pPr marL="503920" indent="-503920" fontAlgn="base">
              <a:spcBef>
                <a:spcPts val="1323"/>
              </a:spcBef>
              <a:spcAft>
                <a:spcPct val="0"/>
              </a:spcAft>
              <a:buFont typeface="+mj-lt"/>
              <a:buAutoNum type="arabicPeriod"/>
            </a:pPr>
            <a:endParaRPr lang="en-US" sz="2646" b="1" dirty="0">
              <a:solidFill>
                <a:srgbClr val="FF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607" y="3382960"/>
            <a:ext cx="2580613" cy="37798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933" y="4026224"/>
            <a:ext cx="2557392" cy="36210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826" y="1239821"/>
            <a:ext cx="2682306" cy="178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0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8861" y="1721441"/>
            <a:ext cx="9290942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563" algn="just"/>
            <a:r>
              <a:rPr lang="ru-RU" sz="3200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 латинского </a:t>
            </a:r>
            <a:r>
              <a:rPr lang="ru-RU" sz="3200" dirty="0" err="1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de</a:t>
            </a:r>
            <a:r>
              <a:rPr lang="ru-RU" sz="3200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— утрата, </a:t>
            </a:r>
          </a:p>
          <a:p>
            <a:pPr indent="355563" algn="just"/>
            <a:r>
              <a:rPr lang="ru-RU" sz="3200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</a:t>
            </a:r>
            <a:r>
              <a:rPr lang="ru-RU" sz="3200" dirty="0" err="1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mentos</a:t>
            </a:r>
            <a:r>
              <a:rPr lang="ru-RU" sz="3200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— ум; </a:t>
            </a:r>
          </a:p>
          <a:p>
            <a:pPr indent="355563" algn="just"/>
            <a:r>
              <a:rPr lang="ru-RU" sz="3200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синоним — слабоумие</a:t>
            </a:r>
          </a:p>
          <a:p>
            <a:pPr indent="355563" algn="just">
              <a:spcBef>
                <a:spcPts val="1800"/>
              </a:spcBef>
            </a:pPr>
            <a:r>
              <a:rPr lang="ru-RU" sz="3200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 — это приобретенные в результате заболевания или повреждения головного мозга полифункциональные когнитивные нарушения, выраженные в значительной степени, которые приводят к нарушению </a:t>
            </a:r>
            <a:r>
              <a:rPr lang="ru-RU" sz="3200" cap="all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самообслуживания</a:t>
            </a:r>
            <a:r>
              <a:rPr lang="ru-RU" sz="3200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и определяются на фоне ясного сознания. </a:t>
            </a:r>
            <a:endParaRPr lang="en-US" sz="3200" dirty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7590" y="287821"/>
            <a:ext cx="9842214" cy="119012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86" tIns="50392" rIns="100786" bIns="50392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>
              <a:defRPr sz="3600" cap="all">
                <a:solidFill>
                  <a:schemeClr val="bg1"/>
                </a:solidFill>
              </a:defRPr>
            </a:lvl1pPr>
            <a:lvl2pPr algn="ctr">
              <a:defRPr sz="4400">
                <a:solidFill>
                  <a:schemeClr val="tx2"/>
                </a:solidFill>
              </a:defRPr>
            </a:lvl2pPr>
            <a:lvl3pPr algn="ctr">
              <a:defRPr sz="4400">
                <a:solidFill>
                  <a:schemeClr val="tx2"/>
                </a:solidFill>
              </a:defRPr>
            </a:lvl3pPr>
            <a:lvl4pPr algn="ctr">
              <a:defRPr sz="4400">
                <a:solidFill>
                  <a:schemeClr val="tx2"/>
                </a:solidFill>
              </a:defRPr>
            </a:lvl4pPr>
            <a:lvl5pPr algn="ctr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r>
              <a:rPr lang="ru-RU" altLang="ru-RU" sz="4799" dirty="0">
                <a:solidFill>
                  <a:srgbClr val="FFFFFF"/>
                </a:solidFill>
                <a:latin typeface="Segoe Script" panose="030B0504020000000003" pitchFamily="66" charset="0"/>
                <a:cs typeface="Segoe UI Semibold" panose="020B0702040204020203" pitchFamily="34" charset="0"/>
              </a:rPr>
              <a:t>ДЕМЕНЦИЯ</a:t>
            </a:r>
          </a:p>
        </p:txBody>
      </p:sp>
    </p:spTree>
    <p:extLst>
      <p:ext uri="{BB962C8B-B14F-4D97-AF65-F5344CB8AC3E}">
        <p14:creationId xmlns:p14="http://schemas.microsoft.com/office/powerpoint/2010/main" val="112114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3349" y="2491716"/>
            <a:ext cx="4524403" cy="873130"/>
          </a:xfrm>
        </p:spPr>
        <p:txBody>
          <a:bodyPr/>
          <a:lstStyle/>
          <a:p>
            <a:r>
              <a:rPr lang="ru-RU" sz="3527" b="1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БАЗИСНАЯ   </a:t>
            </a:r>
            <a:br>
              <a:rPr lang="ru-RU" sz="3527" b="1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3527" b="1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ТЕРАПИЯ</a:t>
            </a:r>
          </a:p>
        </p:txBody>
      </p:sp>
      <p:cxnSp>
        <p:nvCxnSpPr>
          <p:cNvPr id="6" name="Прямая со стрелкой 5"/>
          <p:cNvCxnSpPr/>
          <p:nvPr/>
        </p:nvCxnSpPr>
        <p:spPr bwMode="auto">
          <a:xfrm>
            <a:off x="2103419" y="1479844"/>
            <a:ext cx="0" cy="79714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Прямая со стрелкой 6"/>
          <p:cNvCxnSpPr/>
          <p:nvPr/>
        </p:nvCxnSpPr>
        <p:spPr bwMode="auto">
          <a:xfrm>
            <a:off x="7262826" y="1553933"/>
            <a:ext cx="0" cy="71777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48844" y="138627"/>
            <a:ext cx="10001311" cy="125994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ru-RU"/>
            </a:defPPr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sz="4409" b="1" dirty="0">
                <a:solidFill>
                  <a:srgbClr val="FFFFFF"/>
                </a:solidFill>
                <a:latin typeface="Segoe Script" panose="030B0504020000000003" pitchFamily="66" charset="0"/>
              </a:rPr>
              <a:t>ЛЕЧЕНИЕ </a:t>
            </a:r>
            <a:r>
              <a:rPr lang="ru-RU" sz="4409" b="1" dirty="0" smtClean="0">
                <a:solidFill>
                  <a:srgbClr val="FFFFFF"/>
                </a:solidFill>
                <a:latin typeface="Segoe Script" panose="030B0504020000000003" pitchFamily="66" charset="0"/>
              </a:rPr>
              <a:t>ДЕМЕНЦИИ (1А)</a:t>
            </a:r>
            <a:endParaRPr lang="ru-RU" sz="4409" b="1" dirty="0">
              <a:solidFill>
                <a:srgbClr val="FFFFFF"/>
              </a:solidFill>
              <a:latin typeface="Segoe Script" panose="030B0504020000000003" pitchFamily="66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4236179" y="2480410"/>
            <a:ext cx="5794410" cy="87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sz="3527" kern="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СИМПТОМАТИЧЕСКАЯ   </a:t>
            </a:r>
            <a:br>
              <a:rPr lang="ru-RU" sz="3527" kern="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3527" kern="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ТЕРАПИЯ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1568" y="5053490"/>
            <a:ext cx="4531285" cy="1991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86" b="1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АНТАГОНИСТ ГЛУТАМАТНЫХ </a:t>
            </a:r>
            <a:r>
              <a:rPr lang="en-US" sz="3086" b="1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NMDA</a:t>
            </a:r>
            <a:r>
              <a:rPr lang="ru-RU" sz="3086" b="1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-РЕЦЕПТОРОВ</a:t>
            </a:r>
          </a:p>
          <a:p>
            <a:pPr algn="ctr"/>
            <a:r>
              <a:rPr lang="ru-RU" sz="3086" b="1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- </a:t>
            </a:r>
            <a:r>
              <a:rPr lang="ru-RU" sz="3086" b="1" dirty="0" err="1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Акатинол</a:t>
            </a:r>
            <a:r>
              <a:rPr lang="ru-RU" sz="3086" b="1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3086" b="1" dirty="0" err="1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мемантин</a:t>
            </a:r>
            <a:endParaRPr lang="ru-RU" sz="3086" b="1" dirty="0">
              <a:solidFill>
                <a:srgbClr val="FF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3572" y="4999701"/>
            <a:ext cx="5556284" cy="2466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86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ИНГИБИТОРЫ АЦЕТИЛХОЛИНЭСТЕРАЗЫ</a:t>
            </a:r>
          </a:p>
          <a:p>
            <a:pPr algn="ctr"/>
            <a:r>
              <a:rPr lang="ru-RU" sz="3086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</a:t>
            </a:r>
            <a:r>
              <a:rPr lang="ru-RU" sz="3086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- </a:t>
            </a:r>
            <a:r>
              <a:rPr lang="ru-RU" sz="3086" dirty="0" err="1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ривастигмин</a:t>
            </a:r>
            <a:r>
              <a:rPr lang="ru-RU" sz="3086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(</a:t>
            </a:r>
            <a:r>
              <a:rPr lang="ru-RU" sz="3086" dirty="0" err="1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экселон</a:t>
            </a:r>
            <a:r>
              <a:rPr lang="ru-RU" sz="3086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)</a:t>
            </a:r>
          </a:p>
          <a:p>
            <a:pPr algn="ctr"/>
            <a:r>
              <a:rPr lang="ru-RU" sz="3086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- </a:t>
            </a:r>
            <a:r>
              <a:rPr lang="ru-RU" sz="3086" dirty="0" err="1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галантамин</a:t>
            </a:r>
            <a:r>
              <a:rPr lang="ru-RU" sz="3086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(</a:t>
            </a:r>
            <a:r>
              <a:rPr lang="ru-RU" sz="3086" dirty="0" err="1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реминил</a:t>
            </a:r>
            <a:r>
              <a:rPr lang="ru-RU" sz="3086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)</a:t>
            </a:r>
          </a:p>
          <a:p>
            <a:r>
              <a:rPr lang="ru-RU" sz="3086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</a:t>
            </a:r>
            <a:r>
              <a:rPr lang="ru-RU" sz="3086" dirty="0" smtClean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- </a:t>
            </a:r>
            <a:r>
              <a:rPr lang="ru-RU" sz="3086" dirty="0" err="1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донепезил</a:t>
            </a:r>
            <a:r>
              <a:rPr lang="ru-RU" sz="3086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(</a:t>
            </a:r>
            <a:r>
              <a:rPr lang="ru-RU" sz="3086" dirty="0" err="1" smtClean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арисепт</a:t>
            </a:r>
            <a:r>
              <a:rPr lang="ru-RU" sz="3086" dirty="0" smtClean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)</a:t>
            </a:r>
            <a:endParaRPr lang="ru-RU" sz="3086" dirty="0">
              <a:solidFill>
                <a:srgbClr val="FF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 bwMode="auto">
          <a:xfrm flipH="1">
            <a:off x="804449" y="3562247"/>
            <a:ext cx="902093" cy="149124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Прямая со стрелкой 12"/>
          <p:cNvCxnSpPr/>
          <p:nvPr/>
        </p:nvCxnSpPr>
        <p:spPr bwMode="auto">
          <a:xfrm>
            <a:off x="2579672" y="3562247"/>
            <a:ext cx="3643540" cy="149124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119688" y="3562247"/>
            <a:ext cx="4604053" cy="1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l"/>
              <a:defRPr kumimoji="1" sz="2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ru-RU" altLang="ru-RU" sz="2646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УМЕНЬШЕНИЕ ВЫРАЖЕННОСТИ СИМПТОМОВ</a:t>
            </a:r>
          </a:p>
        </p:txBody>
      </p:sp>
    </p:spTree>
    <p:extLst>
      <p:ext uri="{BB962C8B-B14F-4D97-AF65-F5344CB8AC3E}">
        <p14:creationId xmlns:p14="http://schemas.microsoft.com/office/powerpoint/2010/main" val="8017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Freeform 2"/>
          <p:cNvSpPr>
            <a:spLocks noChangeAspect="1"/>
          </p:cNvSpPr>
          <p:nvPr/>
        </p:nvSpPr>
        <p:spPr bwMode="auto">
          <a:xfrm>
            <a:off x="3262389" y="2477893"/>
            <a:ext cx="3555847" cy="2052662"/>
          </a:xfrm>
          <a:custGeom>
            <a:avLst/>
            <a:gdLst/>
            <a:ahLst/>
            <a:cxnLst>
              <a:cxn ang="0">
                <a:pos x="201" y="108"/>
              </a:cxn>
              <a:cxn ang="0">
                <a:pos x="318" y="106"/>
              </a:cxn>
              <a:cxn ang="0">
                <a:pos x="345" y="131"/>
              </a:cxn>
              <a:cxn ang="0">
                <a:pos x="361" y="94"/>
              </a:cxn>
              <a:cxn ang="0">
                <a:pos x="344" y="59"/>
              </a:cxn>
              <a:cxn ang="0">
                <a:pos x="318" y="81"/>
              </a:cxn>
              <a:cxn ang="0">
                <a:pos x="201" y="80"/>
              </a:cxn>
              <a:cxn ang="0">
                <a:pos x="155" y="11"/>
              </a:cxn>
              <a:cxn ang="0">
                <a:pos x="140" y="3"/>
              </a:cxn>
              <a:cxn ang="0">
                <a:pos x="100" y="22"/>
              </a:cxn>
              <a:cxn ang="0">
                <a:pos x="68" y="0"/>
              </a:cxn>
              <a:cxn ang="0">
                <a:pos x="50" y="7"/>
              </a:cxn>
              <a:cxn ang="0">
                <a:pos x="45" y="40"/>
              </a:cxn>
              <a:cxn ang="0">
                <a:pos x="0" y="87"/>
              </a:cxn>
              <a:cxn ang="0">
                <a:pos x="1" y="110"/>
              </a:cxn>
              <a:cxn ang="0">
                <a:pos x="30" y="149"/>
              </a:cxn>
              <a:cxn ang="0">
                <a:pos x="50" y="194"/>
              </a:cxn>
              <a:cxn ang="0">
                <a:pos x="69" y="199"/>
              </a:cxn>
              <a:cxn ang="0">
                <a:pos x="99" y="184"/>
              </a:cxn>
              <a:cxn ang="0">
                <a:pos x="135" y="200"/>
              </a:cxn>
              <a:cxn ang="0">
                <a:pos x="145" y="190"/>
              </a:cxn>
              <a:cxn ang="0">
                <a:pos x="201" y="108"/>
              </a:cxn>
            </a:cxnLst>
            <a:rect l="0" t="0" r="r" b="b"/>
            <a:pathLst>
              <a:path w="361" h="200">
                <a:moveTo>
                  <a:pt x="201" y="108"/>
                </a:moveTo>
                <a:cubicBezTo>
                  <a:pt x="232" y="106"/>
                  <a:pt x="259" y="105"/>
                  <a:pt x="318" y="106"/>
                </a:cubicBezTo>
                <a:cubicBezTo>
                  <a:pt x="331" y="106"/>
                  <a:pt x="335" y="131"/>
                  <a:pt x="345" y="131"/>
                </a:cubicBezTo>
                <a:cubicBezTo>
                  <a:pt x="359" y="131"/>
                  <a:pt x="361" y="111"/>
                  <a:pt x="361" y="94"/>
                </a:cubicBezTo>
                <a:cubicBezTo>
                  <a:pt x="361" y="77"/>
                  <a:pt x="357" y="54"/>
                  <a:pt x="344" y="59"/>
                </a:cubicBezTo>
                <a:cubicBezTo>
                  <a:pt x="334" y="63"/>
                  <a:pt x="331" y="81"/>
                  <a:pt x="318" y="81"/>
                </a:cubicBezTo>
                <a:lnTo>
                  <a:pt x="201" y="80"/>
                </a:lnTo>
                <a:cubicBezTo>
                  <a:pt x="145" y="80"/>
                  <a:pt x="134" y="37"/>
                  <a:pt x="155" y="11"/>
                </a:cubicBezTo>
                <a:lnTo>
                  <a:pt x="140" y="3"/>
                </a:lnTo>
                <a:cubicBezTo>
                  <a:pt x="140" y="20"/>
                  <a:pt x="126" y="34"/>
                  <a:pt x="100" y="22"/>
                </a:cubicBezTo>
                <a:cubicBezTo>
                  <a:pt x="71" y="29"/>
                  <a:pt x="66" y="31"/>
                  <a:pt x="68" y="0"/>
                </a:cubicBezTo>
                <a:lnTo>
                  <a:pt x="50" y="7"/>
                </a:lnTo>
                <a:cubicBezTo>
                  <a:pt x="54" y="24"/>
                  <a:pt x="59" y="33"/>
                  <a:pt x="45" y="40"/>
                </a:cubicBezTo>
                <a:cubicBezTo>
                  <a:pt x="25" y="50"/>
                  <a:pt x="32" y="95"/>
                  <a:pt x="0" y="87"/>
                </a:cubicBezTo>
                <a:lnTo>
                  <a:pt x="1" y="110"/>
                </a:lnTo>
                <a:cubicBezTo>
                  <a:pt x="22" y="97"/>
                  <a:pt x="26" y="145"/>
                  <a:pt x="30" y="149"/>
                </a:cubicBezTo>
                <a:cubicBezTo>
                  <a:pt x="41" y="158"/>
                  <a:pt x="65" y="176"/>
                  <a:pt x="50" y="194"/>
                </a:cubicBezTo>
                <a:lnTo>
                  <a:pt x="69" y="199"/>
                </a:lnTo>
                <a:cubicBezTo>
                  <a:pt x="74" y="184"/>
                  <a:pt x="82" y="184"/>
                  <a:pt x="99" y="184"/>
                </a:cubicBezTo>
                <a:cubicBezTo>
                  <a:pt x="118" y="184"/>
                  <a:pt x="125" y="173"/>
                  <a:pt x="135" y="200"/>
                </a:cubicBezTo>
                <a:lnTo>
                  <a:pt x="145" y="190"/>
                </a:lnTo>
                <a:cubicBezTo>
                  <a:pt x="123" y="150"/>
                  <a:pt x="170" y="109"/>
                  <a:pt x="201" y="108"/>
                </a:cubicBezTo>
              </a:path>
            </a:pathLst>
          </a:custGeom>
          <a:solidFill>
            <a:srgbClr val="BCB1D5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556" name="Rectangle 4"/>
          <p:cNvSpPr>
            <a:spLocks noChangeArrowheads="1"/>
          </p:cNvSpPr>
          <p:nvPr/>
        </p:nvSpPr>
        <p:spPr bwMode="auto">
          <a:xfrm>
            <a:off x="179896" y="1266945"/>
            <a:ext cx="9517841" cy="109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1574911" algn="l"/>
              </a:tabLst>
            </a:pPr>
            <a:endParaRPr lang="de-DE" altLang="de-DE" sz="4189" b="1" dirty="0">
              <a:solidFill>
                <a:srgbClr val="FFFFFF"/>
              </a:solidFill>
              <a:latin typeface="Palatino" pitchFamily="18" charset="0"/>
            </a:endParaRPr>
          </a:p>
        </p:txBody>
      </p:sp>
      <p:sp>
        <p:nvSpPr>
          <p:cNvPr id="279557" name="Rectangle 5"/>
          <p:cNvSpPr>
            <a:spLocks noChangeArrowheads="1"/>
          </p:cNvSpPr>
          <p:nvPr/>
        </p:nvSpPr>
        <p:spPr bwMode="auto">
          <a:xfrm>
            <a:off x="6132265" y="7097694"/>
            <a:ext cx="3459602" cy="47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90000"/>
              <a:buFont typeface="Wingdings" pitchFamily="2" charset="2"/>
              <a:buNone/>
            </a:pPr>
            <a:r>
              <a:rPr lang="de-DE" altLang="de-DE" sz="1433" b="1">
                <a:solidFill>
                  <a:srgbClr val="000000"/>
                </a:solidFill>
              </a:rPr>
              <a:t>Parsons &amp; Danysz, 1999</a:t>
            </a:r>
          </a:p>
        </p:txBody>
      </p:sp>
      <p:sp>
        <p:nvSpPr>
          <p:cNvPr id="279558" name="Rectangle 6"/>
          <p:cNvSpPr>
            <a:spLocks noChangeAspect="1" noChangeArrowheads="1"/>
          </p:cNvSpPr>
          <p:nvPr/>
        </p:nvSpPr>
        <p:spPr bwMode="auto">
          <a:xfrm>
            <a:off x="997986" y="6142236"/>
            <a:ext cx="265989" cy="12250"/>
          </a:xfrm>
          <a:prstGeom prst="rect">
            <a:avLst/>
          </a:prstGeom>
          <a:solidFill>
            <a:srgbClr val="EB3D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559" name="Rectangle 7"/>
          <p:cNvSpPr>
            <a:spLocks noChangeAspect="1" noChangeArrowheads="1"/>
          </p:cNvSpPr>
          <p:nvPr/>
        </p:nvSpPr>
        <p:spPr bwMode="auto">
          <a:xfrm>
            <a:off x="997986" y="6233232"/>
            <a:ext cx="265989" cy="10500"/>
          </a:xfrm>
          <a:prstGeom prst="rect">
            <a:avLst/>
          </a:prstGeom>
          <a:solidFill>
            <a:srgbClr val="EB3D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560" name="Freeform 8"/>
          <p:cNvSpPr>
            <a:spLocks noChangeAspect="1"/>
          </p:cNvSpPr>
          <p:nvPr/>
        </p:nvSpPr>
        <p:spPr bwMode="auto">
          <a:xfrm>
            <a:off x="3031399" y="5435266"/>
            <a:ext cx="236240" cy="143494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20" y="0"/>
              </a:cxn>
              <a:cxn ang="0">
                <a:pos x="24" y="3"/>
              </a:cxn>
              <a:cxn ang="0">
                <a:pos x="24" y="8"/>
              </a:cxn>
              <a:cxn ang="0">
                <a:pos x="14" y="12"/>
              </a:cxn>
              <a:cxn ang="0">
                <a:pos x="5" y="10"/>
              </a:cxn>
              <a:cxn ang="0">
                <a:pos x="0" y="6"/>
              </a:cxn>
              <a:cxn ang="0">
                <a:pos x="0" y="3"/>
              </a:cxn>
              <a:cxn ang="0">
                <a:pos x="3" y="0"/>
              </a:cxn>
            </a:cxnLst>
            <a:rect l="0" t="0" r="r" b="b"/>
            <a:pathLst>
              <a:path w="24" h="14">
                <a:moveTo>
                  <a:pt x="3" y="0"/>
                </a:moveTo>
                <a:lnTo>
                  <a:pt x="20" y="0"/>
                </a:lnTo>
                <a:cubicBezTo>
                  <a:pt x="22" y="0"/>
                  <a:pt x="24" y="2"/>
                  <a:pt x="24" y="3"/>
                </a:cubicBezTo>
                <a:lnTo>
                  <a:pt x="24" y="8"/>
                </a:lnTo>
                <a:cubicBezTo>
                  <a:pt x="24" y="12"/>
                  <a:pt x="21" y="14"/>
                  <a:pt x="14" y="12"/>
                </a:cubicBezTo>
                <a:lnTo>
                  <a:pt x="5" y="10"/>
                </a:lnTo>
                <a:cubicBezTo>
                  <a:pt x="3" y="9"/>
                  <a:pt x="0" y="9"/>
                  <a:pt x="0" y="6"/>
                </a:cubicBezTo>
                <a:lnTo>
                  <a:pt x="0" y="3"/>
                </a:lnTo>
                <a:cubicBezTo>
                  <a:pt x="0" y="2"/>
                  <a:pt x="1" y="0"/>
                  <a:pt x="3" y="0"/>
                </a:cubicBezTo>
              </a:path>
            </a:pathLst>
          </a:custGeom>
          <a:solidFill>
            <a:srgbClr val="A34A76"/>
          </a:solidFill>
          <a:ln w="0">
            <a:solidFill>
              <a:srgbClr val="25221E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561" name="Freeform 9"/>
          <p:cNvSpPr>
            <a:spLocks noChangeAspect="1"/>
          </p:cNvSpPr>
          <p:nvPr/>
        </p:nvSpPr>
        <p:spPr bwMode="auto">
          <a:xfrm>
            <a:off x="3031399" y="5598010"/>
            <a:ext cx="236240" cy="143494"/>
          </a:xfrm>
          <a:custGeom>
            <a:avLst/>
            <a:gdLst/>
            <a:ahLst/>
            <a:cxnLst>
              <a:cxn ang="0">
                <a:pos x="3" y="14"/>
              </a:cxn>
              <a:cxn ang="0">
                <a:pos x="20" y="14"/>
              </a:cxn>
              <a:cxn ang="0">
                <a:pos x="24" y="11"/>
              </a:cxn>
              <a:cxn ang="0">
                <a:pos x="24" y="7"/>
              </a:cxn>
              <a:cxn ang="0">
                <a:pos x="14" y="2"/>
              </a:cxn>
              <a:cxn ang="0">
                <a:pos x="5" y="4"/>
              </a:cxn>
              <a:cxn ang="0">
                <a:pos x="0" y="8"/>
              </a:cxn>
              <a:cxn ang="0">
                <a:pos x="0" y="11"/>
              </a:cxn>
              <a:cxn ang="0">
                <a:pos x="3" y="14"/>
              </a:cxn>
            </a:cxnLst>
            <a:rect l="0" t="0" r="r" b="b"/>
            <a:pathLst>
              <a:path w="24" h="14">
                <a:moveTo>
                  <a:pt x="3" y="14"/>
                </a:moveTo>
                <a:lnTo>
                  <a:pt x="20" y="14"/>
                </a:lnTo>
                <a:cubicBezTo>
                  <a:pt x="22" y="14"/>
                  <a:pt x="24" y="12"/>
                  <a:pt x="24" y="11"/>
                </a:cubicBezTo>
                <a:lnTo>
                  <a:pt x="24" y="7"/>
                </a:lnTo>
                <a:cubicBezTo>
                  <a:pt x="24" y="2"/>
                  <a:pt x="21" y="0"/>
                  <a:pt x="14" y="2"/>
                </a:cubicBezTo>
                <a:lnTo>
                  <a:pt x="5" y="4"/>
                </a:lnTo>
                <a:cubicBezTo>
                  <a:pt x="3" y="5"/>
                  <a:pt x="0" y="5"/>
                  <a:pt x="0" y="8"/>
                </a:cubicBezTo>
                <a:lnTo>
                  <a:pt x="0" y="11"/>
                </a:lnTo>
                <a:cubicBezTo>
                  <a:pt x="0" y="12"/>
                  <a:pt x="1" y="14"/>
                  <a:pt x="3" y="14"/>
                </a:cubicBezTo>
              </a:path>
            </a:pathLst>
          </a:custGeom>
          <a:solidFill>
            <a:srgbClr val="A34A76"/>
          </a:solidFill>
          <a:ln w="0">
            <a:solidFill>
              <a:srgbClr val="25221E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562" name="Rectangle 10"/>
          <p:cNvSpPr>
            <a:spLocks noChangeAspect="1" noChangeArrowheads="1"/>
          </p:cNvSpPr>
          <p:nvPr/>
        </p:nvSpPr>
        <p:spPr bwMode="auto">
          <a:xfrm>
            <a:off x="3409383" y="5480765"/>
            <a:ext cx="633187" cy="25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53" b="1">
                <a:solidFill>
                  <a:srgbClr val="000000"/>
                </a:solidFill>
                <a:latin typeface="Arial" charset="0"/>
              </a:rPr>
              <a:t>NMDA</a:t>
            </a:r>
            <a:endParaRPr lang="de-DE" altLang="de-DE" sz="1653" b="1">
              <a:solidFill>
                <a:srgbClr val="000000"/>
              </a:solidFill>
            </a:endParaRPr>
          </a:p>
        </p:txBody>
      </p:sp>
      <p:sp>
        <p:nvSpPr>
          <p:cNvPr id="279563" name="Rectangle 11"/>
          <p:cNvSpPr>
            <a:spLocks noChangeAspect="1" noChangeArrowheads="1"/>
          </p:cNvSpPr>
          <p:nvPr/>
        </p:nvSpPr>
        <p:spPr bwMode="auto">
          <a:xfrm>
            <a:off x="1388220" y="5477265"/>
            <a:ext cx="962571" cy="25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de-DE" sz="1653" b="1">
                <a:solidFill>
                  <a:srgbClr val="000000"/>
                </a:solidFill>
                <a:latin typeface="Arial" charset="0"/>
              </a:rPr>
              <a:t>Глутамат</a:t>
            </a:r>
            <a:endParaRPr lang="de-DE" altLang="de-DE" sz="1653" b="1">
              <a:solidFill>
                <a:srgbClr val="000000"/>
              </a:solidFill>
            </a:endParaRPr>
          </a:p>
        </p:txBody>
      </p:sp>
      <p:sp>
        <p:nvSpPr>
          <p:cNvPr id="279564" name="Rectangle 12"/>
          <p:cNvSpPr>
            <a:spLocks noChangeAspect="1" noChangeArrowheads="1"/>
          </p:cNvSpPr>
          <p:nvPr/>
        </p:nvSpPr>
        <p:spPr bwMode="auto">
          <a:xfrm>
            <a:off x="5252054" y="5475515"/>
            <a:ext cx="1397306" cy="25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de-DE" sz="1653" b="1">
                <a:solidFill>
                  <a:srgbClr val="000000"/>
                </a:solidFill>
                <a:latin typeface="Arial" charset="0"/>
              </a:rPr>
              <a:t>Ацетилхолин</a:t>
            </a:r>
            <a:endParaRPr lang="de-DE" altLang="de-DE" sz="1653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565" name="Rectangle 13"/>
          <p:cNvSpPr>
            <a:spLocks noChangeAspect="1" noChangeArrowheads="1"/>
          </p:cNvSpPr>
          <p:nvPr/>
        </p:nvSpPr>
        <p:spPr bwMode="auto">
          <a:xfrm>
            <a:off x="5252054" y="5995242"/>
            <a:ext cx="1482265" cy="50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de-DE" sz="1653" b="1">
                <a:solidFill>
                  <a:srgbClr val="000000"/>
                </a:solidFill>
                <a:latin typeface="Arial" charset="0"/>
              </a:rPr>
              <a:t>Рецепторы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de-DE" sz="1653" b="1">
                <a:solidFill>
                  <a:srgbClr val="000000"/>
                </a:solidFill>
                <a:latin typeface="Arial" charset="0"/>
              </a:rPr>
              <a:t>ацетилхолина</a:t>
            </a:r>
            <a:endParaRPr lang="de-DE" altLang="de-DE" sz="1653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566" name="Rectangle 14"/>
          <p:cNvSpPr>
            <a:spLocks noChangeAspect="1" noChangeArrowheads="1"/>
          </p:cNvSpPr>
          <p:nvPr/>
        </p:nvSpPr>
        <p:spPr bwMode="auto">
          <a:xfrm>
            <a:off x="7598702" y="5475515"/>
            <a:ext cx="2325573" cy="25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de-DE" sz="1653" b="1">
                <a:solidFill>
                  <a:srgbClr val="000000"/>
                </a:solidFill>
                <a:latin typeface="Arial" charset="0"/>
              </a:rPr>
              <a:t>Ацетилхолинэстераза</a:t>
            </a:r>
            <a:endParaRPr lang="de-DE" altLang="de-DE" sz="1653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567" name="Freeform 15"/>
          <p:cNvSpPr>
            <a:spLocks noChangeAspect="1"/>
          </p:cNvSpPr>
          <p:nvPr/>
        </p:nvSpPr>
        <p:spPr bwMode="auto">
          <a:xfrm>
            <a:off x="4821572" y="5981242"/>
            <a:ext cx="272988" cy="274739"/>
          </a:xfrm>
          <a:custGeom>
            <a:avLst/>
            <a:gdLst/>
            <a:ahLst/>
            <a:cxnLst>
              <a:cxn ang="0">
                <a:pos x="1" y="18"/>
              </a:cxn>
              <a:cxn ang="0">
                <a:pos x="14" y="27"/>
              </a:cxn>
              <a:cxn ang="0">
                <a:pos x="28" y="14"/>
              </a:cxn>
              <a:cxn ang="0">
                <a:pos x="14" y="0"/>
              </a:cxn>
              <a:cxn ang="0">
                <a:pos x="0" y="14"/>
              </a:cxn>
              <a:cxn ang="0">
                <a:pos x="1" y="18"/>
              </a:cxn>
            </a:cxnLst>
            <a:rect l="0" t="0" r="r" b="b"/>
            <a:pathLst>
              <a:path w="28" h="27">
                <a:moveTo>
                  <a:pt x="1" y="18"/>
                </a:moveTo>
                <a:cubicBezTo>
                  <a:pt x="3" y="23"/>
                  <a:pt x="8" y="27"/>
                  <a:pt x="14" y="27"/>
                </a:cubicBezTo>
                <a:cubicBezTo>
                  <a:pt x="22" y="27"/>
                  <a:pt x="28" y="21"/>
                  <a:pt x="28" y="14"/>
                </a:cubicBezTo>
                <a:cubicBezTo>
                  <a:pt x="28" y="6"/>
                  <a:pt x="22" y="0"/>
                  <a:pt x="14" y="0"/>
                </a:cubicBezTo>
                <a:cubicBezTo>
                  <a:pt x="6" y="0"/>
                  <a:pt x="0" y="6"/>
                  <a:pt x="0" y="14"/>
                </a:cubicBezTo>
                <a:cubicBezTo>
                  <a:pt x="0" y="15"/>
                  <a:pt x="0" y="17"/>
                  <a:pt x="1" y="18"/>
                </a:cubicBezTo>
              </a:path>
            </a:pathLst>
          </a:custGeom>
          <a:solidFill>
            <a:srgbClr val="F48000"/>
          </a:solidFill>
          <a:ln w="0">
            <a:solidFill>
              <a:srgbClr val="25221E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568" name="Rectangle 16"/>
          <p:cNvSpPr>
            <a:spLocks noChangeAspect="1" noChangeArrowheads="1"/>
          </p:cNvSpPr>
          <p:nvPr/>
        </p:nvSpPr>
        <p:spPr bwMode="auto">
          <a:xfrm>
            <a:off x="3563375" y="6019741"/>
            <a:ext cx="270908" cy="25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53" b="1">
                <a:solidFill>
                  <a:srgbClr val="000000"/>
                </a:solidFill>
                <a:latin typeface="Arial" charset="0"/>
              </a:rPr>
              <a:t>Ca</a:t>
            </a:r>
            <a:endParaRPr lang="de-DE" altLang="de-DE" sz="1653" b="1">
              <a:solidFill>
                <a:srgbClr val="000000"/>
              </a:solidFill>
            </a:endParaRPr>
          </a:p>
        </p:txBody>
      </p:sp>
      <p:sp>
        <p:nvSpPr>
          <p:cNvPr id="279569" name="Rectangle 17"/>
          <p:cNvSpPr>
            <a:spLocks noChangeAspect="1" noChangeArrowheads="1"/>
          </p:cNvSpPr>
          <p:nvPr/>
        </p:nvSpPr>
        <p:spPr bwMode="auto">
          <a:xfrm>
            <a:off x="3803116" y="6005741"/>
            <a:ext cx="160300" cy="169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102" b="1">
                <a:solidFill>
                  <a:srgbClr val="000000"/>
                </a:solidFill>
                <a:latin typeface="Arial" charset="0"/>
              </a:rPr>
              <a:t>2+</a:t>
            </a:r>
            <a:endParaRPr lang="de-DE" altLang="de-DE" sz="1102" b="1">
              <a:solidFill>
                <a:srgbClr val="000000"/>
              </a:solidFill>
            </a:endParaRPr>
          </a:p>
        </p:txBody>
      </p:sp>
      <p:sp>
        <p:nvSpPr>
          <p:cNvPr id="279570" name="Freeform 18"/>
          <p:cNvSpPr>
            <a:spLocks noChangeAspect="1"/>
          </p:cNvSpPr>
          <p:nvPr/>
        </p:nvSpPr>
        <p:spPr bwMode="auto">
          <a:xfrm>
            <a:off x="3031399" y="6049490"/>
            <a:ext cx="446231" cy="225740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33" y="5"/>
              </a:cxn>
              <a:cxn ang="0">
                <a:pos x="33" y="0"/>
              </a:cxn>
              <a:cxn ang="0">
                <a:pos x="45" y="11"/>
              </a:cxn>
              <a:cxn ang="0">
                <a:pos x="33" y="22"/>
              </a:cxn>
              <a:cxn ang="0">
                <a:pos x="33" y="17"/>
              </a:cxn>
              <a:cxn ang="0">
                <a:pos x="0" y="17"/>
              </a:cxn>
              <a:cxn ang="0">
                <a:pos x="0" y="11"/>
              </a:cxn>
              <a:cxn ang="0">
                <a:pos x="0" y="5"/>
              </a:cxn>
            </a:cxnLst>
            <a:rect l="0" t="0" r="r" b="b"/>
            <a:pathLst>
              <a:path w="45" h="22">
                <a:moveTo>
                  <a:pt x="0" y="5"/>
                </a:moveTo>
                <a:lnTo>
                  <a:pt x="33" y="5"/>
                </a:lnTo>
                <a:lnTo>
                  <a:pt x="33" y="0"/>
                </a:lnTo>
                <a:lnTo>
                  <a:pt x="45" y="11"/>
                </a:lnTo>
                <a:lnTo>
                  <a:pt x="33" y="22"/>
                </a:lnTo>
                <a:lnTo>
                  <a:pt x="33" y="17"/>
                </a:lnTo>
                <a:lnTo>
                  <a:pt x="0" y="17"/>
                </a:lnTo>
                <a:lnTo>
                  <a:pt x="0" y="11"/>
                </a:lnTo>
                <a:lnTo>
                  <a:pt x="0" y="5"/>
                </a:lnTo>
              </a:path>
            </a:pathLst>
          </a:custGeom>
          <a:solidFill>
            <a:srgbClr val="FFFFFF"/>
          </a:solidFill>
          <a:ln w="19050">
            <a:solidFill>
              <a:srgbClr val="25221E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571" name="Freeform 19"/>
          <p:cNvSpPr>
            <a:spLocks noChangeAspect="1"/>
          </p:cNvSpPr>
          <p:nvPr/>
        </p:nvSpPr>
        <p:spPr bwMode="auto">
          <a:xfrm>
            <a:off x="1111732" y="2124408"/>
            <a:ext cx="2000163" cy="946710"/>
          </a:xfrm>
          <a:custGeom>
            <a:avLst/>
            <a:gdLst/>
            <a:ahLst/>
            <a:cxnLst>
              <a:cxn ang="0">
                <a:pos x="203" y="0"/>
              </a:cxn>
              <a:cxn ang="0">
                <a:pos x="179" y="68"/>
              </a:cxn>
              <a:cxn ang="0">
                <a:pos x="121" y="43"/>
              </a:cxn>
              <a:cxn ang="0">
                <a:pos x="76" y="33"/>
              </a:cxn>
              <a:cxn ang="0">
                <a:pos x="12" y="56"/>
              </a:cxn>
              <a:cxn ang="0">
                <a:pos x="1" y="1"/>
              </a:cxn>
              <a:cxn ang="0">
                <a:pos x="203" y="0"/>
              </a:cxn>
            </a:cxnLst>
            <a:rect l="0" t="0" r="r" b="b"/>
            <a:pathLst>
              <a:path w="203" h="92">
                <a:moveTo>
                  <a:pt x="203" y="0"/>
                </a:moveTo>
                <a:cubicBezTo>
                  <a:pt x="173" y="16"/>
                  <a:pt x="192" y="61"/>
                  <a:pt x="179" y="68"/>
                </a:cubicBezTo>
                <a:cubicBezTo>
                  <a:pt x="157" y="74"/>
                  <a:pt x="144" y="24"/>
                  <a:pt x="121" y="43"/>
                </a:cubicBezTo>
                <a:cubicBezTo>
                  <a:pt x="99" y="62"/>
                  <a:pt x="90" y="32"/>
                  <a:pt x="76" y="33"/>
                </a:cubicBezTo>
                <a:cubicBezTo>
                  <a:pt x="55" y="34"/>
                  <a:pt x="20" y="92"/>
                  <a:pt x="12" y="56"/>
                </a:cubicBezTo>
                <a:cubicBezTo>
                  <a:pt x="0" y="18"/>
                  <a:pt x="35" y="2"/>
                  <a:pt x="1" y="1"/>
                </a:cubicBezTo>
                <a:lnTo>
                  <a:pt x="203" y="0"/>
                </a:lnTo>
              </a:path>
            </a:pathLst>
          </a:custGeom>
          <a:solidFill>
            <a:srgbClr val="C28EB8"/>
          </a:solidFill>
          <a:ln w="0">
            <a:solidFill>
              <a:srgbClr val="25221E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572" name="Freeform 20"/>
          <p:cNvSpPr>
            <a:spLocks noChangeAspect="1"/>
          </p:cNvSpPr>
          <p:nvPr/>
        </p:nvSpPr>
        <p:spPr bwMode="auto">
          <a:xfrm>
            <a:off x="1494965" y="3170863"/>
            <a:ext cx="768218" cy="729719"/>
          </a:xfrm>
          <a:custGeom>
            <a:avLst/>
            <a:gdLst/>
            <a:ahLst/>
            <a:cxnLst>
              <a:cxn ang="0">
                <a:pos x="31" y="47"/>
              </a:cxn>
              <a:cxn ang="0">
                <a:pos x="0" y="47"/>
              </a:cxn>
              <a:cxn ang="0">
                <a:pos x="0" y="24"/>
              </a:cxn>
              <a:cxn ang="0">
                <a:pos x="31" y="24"/>
              </a:cxn>
              <a:cxn ang="0">
                <a:pos x="63" y="0"/>
              </a:cxn>
              <a:cxn ang="0">
                <a:pos x="78" y="36"/>
              </a:cxn>
              <a:cxn ang="0">
                <a:pos x="63" y="71"/>
              </a:cxn>
              <a:cxn ang="0">
                <a:pos x="31" y="47"/>
              </a:cxn>
            </a:cxnLst>
            <a:rect l="0" t="0" r="r" b="b"/>
            <a:pathLst>
              <a:path w="78" h="71">
                <a:moveTo>
                  <a:pt x="31" y="47"/>
                </a:moveTo>
                <a:lnTo>
                  <a:pt x="0" y="47"/>
                </a:lnTo>
                <a:lnTo>
                  <a:pt x="0" y="24"/>
                </a:lnTo>
                <a:lnTo>
                  <a:pt x="31" y="24"/>
                </a:lnTo>
                <a:cubicBezTo>
                  <a:pt x="47" y="24"/>
                  <a:pt x="55" y="0"/>
                  <a:pt x="63" y="0"/>
                </a:cubicBezTo>
                <a:cubicBezTo>
                  <a:pt x="70" y="0"/>
                  <a:pt x="78" y="16"/>
                  <a:pt x="78" y="36"/>
                </a:cubicBezTo>
                <a:cubicBezTo>
                  <a:pt x="78" y="55"/>
                  <a:pt x="70" y="71"/>
                  <a:pt x="63" y="71"/>
                </a:cubicBezTo>
                <a:cubicBezTo>
                  <a:pt x="55" y="71"/>
                  <a:pt x="47" y="47"/>
                  <a:pt x="31" y="47"/>
                </a:cubicBezTo>
              </a:path>
            </a:pathLst>
          </a:custGeom>
          <a:solidFill>
            <a:srgbClr val="BCB1D5"/>
          </a:solidFill>
          <a:ln w="0">
            <a:solidFill>
              <a:srgbClr val="25221E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573" name="Freeform 21"/>
          <p:cNvSpPr>
            <a:spLocks noChangeAspect="1"/>
          </p:cNvSpPr>
          <p:nvPr/>
        </p:nvSpPr>
        <p:spPr bwMode="auto">
          <a:xfrm>
            <a:off x="7468332" y="1886418"/>
            <a:ext cx="2080661" cy="2813879"/>
          </a:xfrm>
          <a:custGeom>
            <a:avLst/>
            <a:gdLst/>
            <a:ahLst/>
            <a:cxnLst>
              <a:cxn ang="0">
                <a:pos x="3" y="175"/>
              </a:cxn>
              <a:cxn ang="0">
                <a:pos x="16" y="118"/>
              </a:cxn>
              <a:cxn ang="0">
                <a:pos x="53" y="67"/>
              </a:cxn>
              <a:cxn ang="0">
                <a:pos x="10" y="27"/>
              </a:cxn>
              <a:cxn ang="0">
                <a:pos x="22" y="15"/>
              </a:cxn>
              <a:cxn ang="0">
                <a:pos x="37" y="19"/>
              </a:cxn>
              <a:cxn ang="0">
                <a:pos x="70" y="0"/>
              </a:cxn>
              <a:cxn ang="0">
                <a:pos x="75" y="10"/>
              </a:cxn>
              <a:cxn ang="0">
                <a:pos x="64" y="36"/>
              </a:cxn>
              <a:cxn ang="0">
                <a:pos x="99" y="68"/>
              </a:cxn>
              <a:cxn ang="0">
                <a:pos x="140" y="37"/>
              </a:cxn>
              <a:cxn ang="0">
                <a:pos x="154" y="50"/>
              </a:cxn>
              <a:cxn ang="0">
                <a:pos x="161" y="96"/>
              </a:cxn>
              <a:cxn ang="0">
                <a:pos x="206" y="125"/>
              </a:cxn>
              <a:cxn ang="0">
                <a:pos x="211" y="164"/>
              </a:cxn>
              <a:cxn ang="0">
                <a:pos x="151" y="212"/>
              </a:cxn>
              <a:cxn ang="0">
                <a:pos x="163" y="267"/>
              </a:cxn>
              <a:cxn ang="0">
                <a:pos x="137" y="274"/>
              </a:cxn>
              <a:cxn ang="0">
                <a:pos x="96" y="241"/>
              </a:cxn>
              <a:cxn ang="0">
                <a:pos x="63" y="266"/>
              </a:cxn>
              <a:cxn ang="0">
                <a:pos x="42" y="254"/>
              </a:cxn>
              <a:cxn ang="0">
                <a:pos x="32" y="215"/>
              </a:cxn>
              <a:cxn ang="0">
                <a:pos x="3" y="175"/>
              </a:cxn>
            </a:cxnLst>
            <a:rect l="0" t="0" r="r" b="b"/>
            <a:pathLst>
              <a:path w="211" h="274">
                <a:moveTo>
                  <a:pt x="3" y="175"/>
                </a:moveTo>
                <a:cubicBezTo>
                  <a:pt x="2" y="158"/>
                  <a:pt x="0" y="141"/>
                  <a:pt x="16" y="118"/>
                </a:cubicBezTo>
                <a:cubicBezTo>
                  <a:pt x="34" y="93"/>
                  <a:pt x="50" y="98"/>
                  <a:pt x="53" y="67"/>
                </a:cubicBezTo>
                <a:cubicBezTo>
                  <a:pt x="55" y="37"/>
                  <a:pt x="42" y="34"/>
                  <a:pt x="10" y="27"/>
                </a:cubicBezTo>
                <a:lnTo>
                  <a:pt x="22" y="15"/>
                </a:lnTo>
                <a:cubicBezTo>
                  <a:pt x="26" y="17"/>
                  <a:pt x="31" y="19"/>
                  <a:pt x="37" y="19"/>
                </a:cubicBezTo>
                <a:cubicBezTo>
                  <a:pt x="50" y="19"/>
                  <a:pt x="63" y="11"/>
                  <a:pt x="70" y="0"/>
                </a:cubicBezTo>
                <a:lnTo>
                  <a:pt x="75" y="10"/>
                </a:lnTo>
                <a:cubicBezTo>
                  <a:pt x="68" y="16"/>
                  <a:pt x="64" y="26"/>
                  <a:pt x="64" y="36"/>
                </a:cubicBezTo>
                <a:cubicBezTo>
                  <a:pt x="64" y="57"/>
                  <a:pt x="78" y="68"/>
                  <a:pt x="99" y="68"/>
                </a:cubicBezTo>
                <a:cubicBezTo>
                  <a:pt x="120" y="68"/>
                  <a:pt x="139" y="57"/>
                  <a:pt x="140" y="37"/>
                </a:cubicBezTo>
                <a:lnTo>
                  <a:pt x="154" y="50"/>
                </a:lnTo>
                <a:cubicBezTo>
                  <a:pt x="134" y="80"/>
                  <a:pt x="158" y="87"/>
                  <a:pt x="161" y="96"/>
                </a:cubicBezTo>
                <a:cubicBezTo>
                  <a:pt x="171" y="124"/>
                  <a:pt x="176" y="125"/>
                  <a:pt x="206" y="125"/>
                </a:cubicBezTo>
                <a:lnTo>
                  <a:pt x="211" y="164"/>
                </a:lnTo>
                <a:cubicBezTo>
                  <a:pt x="181" y="164"/>
                  <a:pt x="153" y="192"/>
                  <a:pt x="151" y="212"/>
                </a:cubicBezTo>
                <a:cubicBezTo>
                  <a:pt x="149" y="223"/>
                  <a:pt x="150" y="246"/>
                  <a:pt x="163" y="267"/>
                </a:cubicBezTo>
                <a:lnTo>
                  <a:pt x="137" y="274"/>
                </a:lnTo>
                <a:cubicBezTo>
                  <a:pt x="136" y="255"/>
                  <a:pt x="116" y="241"/>
                  <a:pt x="96" y="241"/>
                </a:cubicBezTo>
                <a:cubicBezTo>
                  <a:pt x="79" y="241"/>
                  <a:pt x="67" y="250"/>
                  <a:pt x="63" y="266"/>
                </a:cubicBezTo>
                <a:lnTo>
                  <a:pt x="42" y="254"/>
                </a:lnTo>
                <a:cubicBezTo>
                  <a:pt x="58" y="228"/>
                  <a:pt x="38" y="225"/>
                  <a:pt x="32" y="215"/>
                </a:cubicBezTo>
                <a:cubicBezTo>
                  <a:pt x="22" y="203"/>
                  <a:pt x="9" y="194"/>
                  <a:pt x="3" y="175"/>
                </a:cubicBezTo>
              </a:path>
            </a:pathLst>
          </a:custGeom>
          <a:solidFill>
            <a:srgbClr val="BCB1D5"/>
          </a:solidFill>
          <a:ln w="0">
            <a:solidFill>
              <a:srgbClr val="25221E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574" name="Freeform 22"/>
          <p:cNvSpPr>
            <a:spLocks noChangeAspect="1"/>
          </p:cNvSpPr>
          <p:nvPr/>
        </p:nvSpPr>
        <p:spPr bwMode="auto">
          <a:xfrm>
            <a:off x="1869448" y="2257403"/>
            <a:ext cx="78747" cy="82247"/>
          </a:xfrm>
          <a:custGeom>
            <a:avLst/>
            <a:gdLst/>
            <a:ahLst/>
            <a:cxnLst>
              <a:cxn ang="0">
                <a:pos x="53" y="33"/>
              </a:cxn>
              <a:cxn ang="0">
                <a:pos x="0" y="0"/>
              </a:cxn>
              <a:cxn ang="0">
                <a:pos x="0" y="53"/>
              </a:cxn>
              <a:cxn ang="0">
                <a:pos x="53" y="33"/>
              </a:cxn>
              <a:cxn ang="0">
                <a:pos x="0" y="0"/>
              </a:cxn>
              <a:cxn ang="0">
                <a:pos x="53" y="33"/>
              </a:cxn>
            </a:cxnLst>
            <a:rect l="0" t="0" r="r" b="b"/>
            <a:pathLst>
              <a:path w="53" h="53">
                <a:moveTo>
                  <a:pt x="53" y="33"/>
                </a:moveTo>
                <a:lnTo>
                  <a:pt x="0" y="0"/>
                </a:lnTo>
                <a:lnTo>
                  <a:pt x="0" y="53"/>
                </a:lnTo>
                <a:lnTo>
                  <a:pt x="53" y="33"/>
                </a:lnTo>
                <a:lnTo>
                  <a:pt x="0" y="0"/>
                </a:lnTo>
                <a:lnTo>
                  <a:pt x="53" y="33"/>
                </a:lnTo>
                <a:close/>
              </a:path>
            </a:pathLst>
          </a:custGeom>
          <a:solidFill>
            <a:srgbClr val="EB3D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575" name="Freeform 23"/>
          <p:cNvSpPr>
            <a:spLocks noChangeAspect="1"/>
          </p:cNvSpPr>
          <p:nvPr/>
        </p:nvSpPr>
        <p:spPr bwMode="auto">
          <a:xfrm>
            <a:off x="1897447" y="2320400"/>
            <a:ext cx="365735" cy="727969"/>
          </a:xfrm>
          <a:custGeom>
            <a:avLst/>
            <a:gdLst/>
            <a:ahLst/>
            <a:cxnLst>
              <a:cxn ang="0">
                <a:pos x="247" y="467"/>
              </a:cxn>
              <a:cxn ang="0">
                <a:pos x="7" y="0"/>
              </a:cxn>
              <a:cxn ang="0">
                <a:pos x="0" y="0"/>
              </a:cxn>
              <a:cxn ang="0">
                <a:pos x="240" y="474"/>
              </a:cxn>
              <a:cxn ang="0">
                <a:pos x="247" y="467"/>
              </a:cxn>
            </a:cxnLst>
            <a:rect l="0" t="0" r="r" b="b"/>
            <a:pathLst>
              <a:path w="247" h="474">
                <a:moveTo>
                  <a:pt x="247" y="467"/>
                </a:moveTo>
                <a:lnTo>
                  <a:pt x="7" y="0"/>
                </a:lnTo>
                <a:lnTo>
                  <a:pt x="0" y="0"/>
                </a:lnTo>
                <a:lnTo>
                  <a:pt x="240" y="474"/>
                </a:lnTo>
                <a:lnTo>
                  <a:pt x="247" y="467"/>
                </a:lnTo>
                <a:close/>
              </a:path>
            </a:pathLst>
          </a:custGeom>
          <a:solidFill>
            <a:srgbClr val="EB3D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576" name="Freeform 24"/>
          <p:cNvSpPr>
            <a:spLocks noChangeAspect="1"/>
          </p:cNvSpPr>
          <p:nvPr/>
        </p:nvSpPr>
        <p:spPr bwMode="auto">
          <a:xfrm>
            <a:off x="2448675" y="2320400"/>
            <a:ext cx="78746" cy="90996"/>
          </a:xfrm>
          <a:custGeom>
            <a:avLst/>
            <a:gdLst/>
            <a:ahLst/>
            <a:cxnLst>
              <a:cxn ang="0">
                <a:pos x="53" y="47"/>
              </a:cxn>
              <a:cxn ang="0">
                <a:pos x="20" y="0"/>
              </a:cxn>
              <a:cxn ang="0">
                <a:pos x="0" y="60"/>
              </a:cxn>
              <a:cxn ang="0">
                <a:pos x="53" y="47"/>
              </a:cxn>
              <a:cxn ang="0">
                <a:pos x="20" y="0"/>
              </a:cxn>
              <a:cxn ang="0">
                <a:pos x="53" y="47"/>
              </a:cxn>
            </a:cxnLst>
            <a:rect l="0" t="0" r="r" b="b"/>
            <a:pathLst>
              <a:path w="53" h="60">
                <a:moveTo>
                  <a:pt x="53" y="47"/>
                </a:moveTo>
                <a:lnTo>
                  <a:pt x="20" y="0"/>
                </a:lnTo>
                <a:lnTo>
                  <a:pt x="0" y="60"/>
                </a:lnTo>
                <a:lnTo>
                  <a:pt x="53" y="47"/>
                </a:lnTo>
                <a:lnTo>
                  <a:pt x="20" y="0"/>
                </a:lnTo>
                <a:lnTo>
                  <a:pt x="53" y="47"/>
                </a:lnTo>
                <a:close/>
              </a:path>
            </a:pathLst>
          </a:custGeom>
          <a:solidFill>
            <a:srgbClr val="EB3D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577" name="Freeform 25"/>
          <p:cNvSpPr>
            <a:spLocks noChangeAspect="1"/>
          </p:cNvSpPr>
          <p:nvPr/>
        </p:nvSpPr>
        <p:spPr bwMode="auto">
          <a:xfrm>
            <a:off x="2480173" y="2392148"/>
            <a:ext cx="129494" cy="645722"/>
          </a:xfrm>
          <a:custGeom>
            <a:avLst/>
            <a:gdLst/>
            <a:ahLst/>
            <a:cxnLst>
              <a:cxn ang="0">
                <a:pos x="87" y="420"/>
              </a:cxn>
              <a:cxn ang="0">
                <a:pos x="13" y="0"/>
              </a:cxn>
              <a:cxn ang="0">
                <a:pos x="0" y="0"/>
              </a:cxn>
              <a:cxn ang="0">
                <a:pos x="80" y="420"/>
              </a:cxn>
              <a:cxn ang="0">
                <a:pos x="87" y="420"/>
              </a:cxn>
            </a:cxnLst>
            <a:rect l="0" t="0" r="r" b="b"/>
            <a:pathLst>
              <a:path w="87" h="420">
                <a:moveTo>
                  <a:pt x="87" y="420"/>
                </a:moveTo>
                <a:lnTo>
                  <a:pt x="13" y="0"/>
                </a:lnTo>
                <a:lnTo>
                  <a:pt x="0" y="0"/>
                </a:lnTo>
                <a:lnTo>
                  <a:pt x="80" y="420"/>
                </a:lnTo>
                <a:lnTo>
                  <a:pt x="87" y="420"/>
                </a:lnTo>
                <a:close/>
              </a:path>
            </a:pathLst>
          </a:custGeom>
          <a:solidFill>
            <a:srgbClr val="EB3D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578" name="Freeform 26"/>
          <p:cNvSpPr>
            <a:spLocks noChangeAspect="1"/>
          </p:cNvSpPr>
          <p:nvPr/>
        </p:nvSpPr>
        <p:spPr bwMode="auto">
          <a:xfrm>
            <a:off x="2116188" y="2218905"/>
            <a:ext cx="76997" cy="89247"/>
          </a:xfrm>
          <a:custGeom>
            <a:avLst/>
            <a:gdLst/>
            <a:ahLst/>
            <a:cxnLst>
              <a:cxn ang="0">
                <a:pos x="53" y="40"/>
              </a:cxn>
              <a:cxn ang="0">
                <a:pos x="7" y="0"/>
              </a:cxn>
              <a:cxn ang="0">
                <a:pos x="0" y="60"/>
              </a:cxn>
              <a:cxn ang="0">
                <a:pos x="53" y="40"/>
              </a:cxn>
              <a:cxn ang="0">
                <a:pos x="7" y="0"/>
              </a:cxn>
              <a:cxn ang="0">
                <a:pos x="53" y="40"/>
              </a:cxn>
            </a:cxnLst>
            <a:rect l="0" t="0" r="r" b="b"/>
            <a:pathLst>
              <a:path w="53" h="60">
                <a:moveTo>
                  <a:pt x="53" y="40"/>
                </a:moveTo>
                <a:lnTo>
                  <a:pt x="7" y="0"/>
                </a:lnTo>
                <a:lnTo>
                  <a:pt x="0" y="60"/>
                </a:lnTo>
                <a:lnTo>
                  <a:pt x="53" y="40"/>
                </a:lnTo>
                <a:lnTo>
                  <a:pt x="7" y="0"/>
                </a:lnTo>
                <a:lnTo>
                  <a:pt x="53" y="40"/>
                </a:lnTo>
                <a:close/>
              </a:path>
            </a:pathLst>
          </a:custGeom>
          <a:solidFill>
            <a:srgbClr val="EB3D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579" name="Freeform 27"/>
          <p:cNvSpPr>
            <a:spLocks noChangeAspect="1"/>
          </p:cNvSpPr>
          <p:nvPr/>
        </p:nvSpPr>
        <p:spPr bwMode="auto">
          <a:xfrm>
            <a:off x="2147687" y="2276652"/>
            <a:ext cx="293987" cy="801466"/>
          </a:xfrm>
          <a:custGeom>
            <a:avLst/>
            <a:gdLst/>
            <a:ahLst/>
            <a:cxnLst>
              <a:cxn ang="0">
                <a:pos x="200" y="515"/>
              </a:cxn>
              <a:cxn ang="0">
                <a:pos x="7" y="0"/>
              </a:cxn>
              <a:cxn ang="0">
                <a:pos x="0" y="7"/>
              </a:cxn>
              <a:cxn ang="0">
                <a:pos x="187" y="521"/>
              </a:cxn>
              <a:cxn ang="0">
                <a:pos x="200" y="515"/>
              </a:cxn>
            </a:cxnLst>
            <a:rect l="0" t="0" r="r" b="b"/>
            <a:pathLst>
              <a:path w="200" h="521">
                <a:moveTo>
                  <a:pt x="200" y="515"/>
                </a:moveTo>
                <a:lnTo>
                  <a:pt x="7" y="0"/>
                </a:lnTo>
                <a:lnTo>
                  <a:pt x="0" y="7"/>
                </a:lnTo>
                <a:lnTo>
                  <a:pt x="187" y="521"/>
                </a:lnTo>
                <a:lnTo>
                  <a:pt x="200" y="515"/>
                </a:lnTo>
                <a:close/>
              </a:path>
            </a:pathLst>
          </a:custGeom>
          <a:solidFill>
            <a:srgbClr val="EB3D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580" name="Freeform 28"/>
          <p:cNvSpPr>
            <a:spLocks noChangeAspect="1"/>
          </p:cNvSpPr>
          <p:nvPr/>
        </p:nvSpPr>
        <p:spPr bwMode="auto">
          <a:xfrm>
            <a:off x="2765410" y="2474394"/>
            <a:ext cx="90996" cy="82247"/>
          </a:xfrm>
          <a:custGeom>
            <a:avLst/>
            <a:gdLst/>
            <a:ahLst/>
            <a:cxnLst>
              <a:cxn ang="0">
                <a:pos x="60" y="53"/>
              </a:cxn>
              <a:cxn ang="0">
                <a:pos x="27" y="0"/>
              </a:cxn>
              <a:cxn ang="0">
                <a:pos x="0" y="53"/>
              </a:cxn>
              <a:cxn ang="0">
                <a:pos x="60" y="53"/>
              </a:cxn>
              <a:cxn ang="0">
                <a:pos x="27" y="0"/>
              </a:cxn>
              <a:cxn ang="0">
                <a:pos x="60" y="53"/>
              </a:cxn>
            </a:cxnLst>
            <a:rect l="0" t="0" r="r" b="b"/>
            <a:pathLst>
              <a:path w="60" h="53">
                <a:moveTo>
                  <a:pt x="60" y="53"/>
                </a:moveTo>
                <a:lnTo>
                  <a:pt x="27" y="0"/>
                </a:lnTo>
                <a:lnTo>
                  <a:pt x="0" y="53"/>
                </a:lnTo>
                <a:lnTo>
                  <a:pt x="60" y="53"/>
                </a:lnTo>
                <a:lnTo>
                  <a:pt x="27" y="0"/>
                </a:lnTo>
                <a:lnTo>
                  <a:pt x="60" y="53"/>
                </a:lnTo>
                <a:close/>
              </a:path>
            </a:pathLst>
          </a:custGeom>
          <a:solidFill>
            <a:srgbClr val="EB3D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581" name="Freeform 29"/>
          <p:cNvSpPr>
            <a:spLocks noChangeAspect="1"/>
          </p:cNvSpPr>
          <p:nvPr/>
        </p:nvSpPr>
        <p:spPr bwMode="auto">
          <a:xfrm>
            <a:off x="2795160" y="2546141"/>
            <a:ext cx="29748" cy="451481"/>
          </a:xfrm>
          <a:custGeom>
            <a:avLst/>
            <a:gdLst/>
            <a:ahLst/>
            <a:cxnLst>
              <a:cxn ang="0">
                <a:pos x="20" y="294"/>
              </a:cxn>
              <a:cxn ang="0">
                <a:pos x="13" y="0"/>
              </a:cxn>
              <a:cxn ang="0">
                <a:pos x="0" y="6"/>
              </a:cxn>
              <a:cxn ang="0">
                <a:pos x="13" y="294"/>
              </a:cxn>
              <a:cxn ang="0">
                <a:pos x="20" y="294"/>
              </a:cxn>
            </a:cxnLst>
            <a:rect l="0" t="0" r="r" b="b"/>
            <a:pathLst>
              <a:path w="20" h="294">
                <a:moveTo>
                  <a:pt x="20" y="294"/>
                </a:moveTo>
                <a:lnTo>
                  <a:pt x="13" y="0"/>
                </a:lnTo>
                <a:lnTo>
                  <a:pt x="0" y="6"/>
                </a:lnTo>
                <a:lnTo>
                  <a:pt x="13" y="294"/>
                </a:lnTo>
                <a:lnTo>
                  <a:pt x="20" y="294"/>
                </a:lnTo>
                <a:close/>
              </a:path>
            </a:pathLst>
          </a:custGeom>
          <a:solidFill>
            <a:srgbClr val="EB3D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582" name="Rectangle 30"/>
          <p:cNvSpPr>
            <a:spLocks noChangeAspect="1" noChangeArrowheads="1"/>
          </p:cNvSpPr>
          <p:nvPr/>
        </p:nvSpPr>
        <p:spPr bwMode="auto">
          <a:xfrm>
            <a:off x="1375970" y="2220655"/>
            <a:ext cx="497572" cy="25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de-DE" sz="1653" b="1">
                <a:solidFill>
                  <a:srgbClr val="000000"/>
                </a:solidFill>
                <a:latin typeface="Arial" charset="0"/>
              </a:rPr>
              <a:t>Глия</a:t>
            </a:r>
            <a:endParaRPr lang="de-DE" altLang="de-DE" sz="1653" b="1">
              <a:solidFill>
                <a:srgbClr val="000000"/>
              </a:solidFill>
            </a:endParaRPr>
          </a:p>
        </p:txBody>
      </p:sp>
      <p:sp>
        <p:nvSpPr>
          <p:cNvPr id="279583" name="Freeform 31"/>
          <p:cNvSpPr>
            <a:spLocks noChangeAspect="1"/>
          </p:cNvSpPr>
          <p:nvPr/>
        </p:nvSpPr>
        <p:spPr bwMode="auto">
          <a:xfrm>
            <a:off x="1160730" y="4075575"/>
            <a:ext cx="2010663" cy="915210"/>
          </a:xfrm>
          <a:custGeom>
            <a:avLst/>
            <a:gdLst/>
            <a:ahLst/>
            <a:cxnLst>
              <a:cxn ang="0">
                <a:pos x="202" y="89"/>
              </a:cxn>
              <a:cxn ang="0">
                <a:pos x="0" y="89"/>
              </a:cxn>
              <a:cxn ang="0">
                <a:pos x="24" y="23"/>
              </a:cxn>
              <a:cxn ang="0">
                <a:pos x="82" y="48"/>
              </a:cxn>
              <a:cxn ang="0">
                <a:pos x="127" y="59"/>
              </a:cxn>
              <a:cxn ang="0">
                <a:pos x="192" y="36"/>
              </a:cxn>
              <a:cxn ang="0">
                <a:pos x="202" y="89"/>
              </a:cxn>
            </a:cxnLst>
            <a:rect l="0" t="0" r="r" b="b"/>
            <a:pathLst>
              <a:path w="204" h="89">
                <a:moveTo>
                  <a:pt x="202" y="89"/>
                </a:moveTo>
                <a:lnTo>
                  <a:pt x="0" y="89"/>
                </a:lnTo>
                <a:cubicBezTo>
                  <a:pt x="31" y="73"/>
                  <a:pt x="12" y="30"/>
                  <a:pt x="24" y="23"/>
                </a:cubicBezTo>
                <a:cubicBezTo>
                  <a:pt x="47" y="18"/>
                  <a:pt x="60" y="68"/>
                  <a:pt x="82" y="48"/>
                </a:cubicBezTo>
                <a:cubicBezTo>
                  <a:pt x="105" y="29"/>
                  <a:pt x="114" y="60"/>
                  <a:pt x="127" y="59"/>
                </a:cubicBezTo>
                <a:cubicBezTo>
                  <a:pt x="149" y="58"/>
                  <a:pt x="184" y="0"/>
                  <a:pt x="192" y="36"/>
                </a:cubicBezTo>
                <a:cubicBezTo>
                  <a:pt x="204" y="73"/>
                  <a:pt x="168" y="88"/>
                  <a:pt x="202" y="89"/>
                </a:cubicBezTo>
              </a:path>
            </a:pathLst>
          </a:custGeom>
          <a:solidFill>
            <a:srgbClr val="C28EB8"/>
          </a:solidFill>
          <a:ln w="0">
            <a:solidFill>
              <a:srgbClr val="25221E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584" name="Freeform 32"/>
          <p:cNvSpPr>
            <a:spLocks noChangeAspect="1"/>
          </p:cNvSpPr>
          <p:nvPr/>
        </p:nvSpPr>
        <p:spPr bwMode="auto">
          <a:xfrm>
            <a:off x="2263182" y="4772045"/>
            <a:ext cx="80497" cy="9449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" y="61"/>
              </a:cxn>
              <a:cxn ang="0">
                <a:pos x="54" y="21"/>
              </a:cxn>
              <a:cxn ang="0">
                <a:pos x="0" y="0"/>
              </a:cxn>
              <a:cxn ang="0">
                <a:pos x="13" y="61"/>
              </a:cxn>
              <a:cxn ang="0">
                <a:pos x="0" y="0"/>
              </a:cxn>
            </a:cxnLst>
            <a:rect l="0" t="0" r="r" b="b"/>
            <a:pathLst>
              <a:path w="54" h="61">
                <a:moveTo>
                  <a:pt x="0" y="0"/>
                </a:moveTo>
                <a:lnTo>
                  <a:pt x="13" y="61"/>
                </a:lnTo>
                <a:lnTo>
                  <a:pt x="54" y="21"/>
                </a:lnTo>
                <a:lnTo>
                  <a:pt x="0" y="0"/>
                </a:lnTo>
                <a:lnTo>
                  <a:pt x="13" y="61"/>
                </a:lnTo>
                <a:lnTo>
                  <a:pt x="0" y="0"/>
                </a:lnTo>
                <a:close/>
              </a:path>
            </a:pathLst>
          </a:custGeom>
          <a:solidFill>
            <a:srgbClr val="EB3D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585" name="Freeform 33"/>
          <p:cNvSpPr>
            <a:spLocks noChangeAspect="1"/>
          </p:cNvSpPr>
          <p:nvPr/>
        </p:nvSpPr>
        <p:spPr bwMode="auto">
          <a:xfrm>
            <a:off x="2292930" y="3993328"/>
            <a:ext cx="274739" cy="801466"/>
          </a:xfrm>
          <a:custGeom>
            <a:avLst/>
            <a:gdLst/>
            <a:ahLst/>
            <a:cxnLst>
              <a:cxn ang="0">
                <a:pos x="181" y="0"/>
              </a:cxn>
              <a:cxn ang="0">
                <a:pos x="0" y="521"/>
              </a:cxn>
              <a:cxn ang="0">
                <a:pos x="14" y="521"/>
              </a:cxn>
              <a:cxn ang="0">
                <a:pos x="187" y="6"/>
              </a:cxn>
              <a:cxn ang="0">
                <a:pos x="181" y="0"/>
              </a:cxn>
            </a:cxnLst>
            <a:rect l="0" t="0" r="r" b="b"/>
            <a:pathLst>
              <a:path w="187" h="521">
                <a:moveTo>
                  <a:pt x="181" y="0"/>
                </a:moveTo>
                <a:lnTo>
                  <a:pt x="0" y="521"/>
                </a:lnTo>
                <a:lnTo>
                  <a:pt x="14" y="521"/>
                </a:lnTo>
                <a:lnTo>
                  <a:pt x="187" y="6"/>
                </a:lnTo>
                <a:lnTo>
                  <a:pt x="181" y="0"/>
                </a:lnTo>
                <a:close/>
              </a:path>
            </a:pathLst>
          </a:custGeom>
          <a:solidFill>
            <a:srgbClr val="EB3D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586" name="Freeform 34"/>
          <p:cNvSpPr>
            <a:spLocks noChangeAspect="1"/>
          </p:cNvSpPr>
          <p:nvPr/>
        </p:nvSpPr>
        <p:spPr bwMode="auto">
          <a:xfrm>
            <a:off x="2884405" y="4478058"/>
            <a:ext cx="76997" cy="8049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53"/>
              </a:cxn>
              <a:cxn ang="0">
                <a:pos x="53" y="0"/>
              </a:cxn>
              <a:cxn ang="0">
                <a:pos x="0" y="0"/>
              </a:cxn>
              <a:cxn ang="0">
                <a:pos x="27" y="53"/>
              </a:cxn>
              <a:cxn ang="0">
                <a:pos x="0" y="0"/>
              </a:cxn>
            </a:cxnLst>
            <a:rect l="0" t="0" r="r" b="b"/>
            <a:pathLst>
              <a:path w="53" h="53">
                <a:moveTo>
                  <a:pt x="0" y="0"/>
                </a:moveTo>
                <a:lnTo>
                  <a:pt x="27" y="53"/>
                </a:lnTo>
                <a:lnTo>
                  <a:pt x="53" y="0"/>
                </a:lnTo>
                <a:lnTo>
                  <a:pt x="0" y="0"/>
                </a:lnTo>
                <a:lnTo>
                  <a:pt x="27" y="53"/>
                </a:lnTo>
                <a:lnTo>
                  <a:pt x="0" y="0"/>
                </a:lnTo>
                <a:close/>
              </a:path>
            </a:pathLst>
          </a:custGeom>
          <a:solidFill>
            <a:srgbClr val="EB3D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587" name="Freeform 35"/>
          <p:cNvSpPr>
            <a:spLocks noChangeAspect="1"/>
          </p:cNvSpPr>
          <p:nvPr/>
        </p:nvSpPr>
        <p:spPr bwMode="auto">
          <a:xfrm>
            <a:off x="2912404" y="4096575"/>
            <a:ext cx="31499" cy="388483"/>
          </a:xfrm>
          <a:custGeom>
            <a:avLst/>
            <a:gdLst/>
            <a:ahLst/>
            <a:cxnLst>
              <a:cxn ang="0">
                <a:pos x="7" y="0"/>
              </a:cxn>
              <a:cxn ang="0">
                <a:pos x="0" y="253"/>
              </a:cxn>
              <a:cxn ang="0">
                <a:pos x="13" y="253"/>
              </a:cxn>
              <a:cxn ang="0">
                <a:pos x="20" y="0"/>
              </a:cxn>
              <a:cxn ang="0">
                <a:pos x="7" y="0"/>
              </a:cxn>
            </a:cxnLst>
            <a:rect l="0" t="0" r="r" b="b"/>
            <a:pathLst>
              <a:path w="20" h="253">
                <a:moveTo>
                  <a:pt x="7" y="0"/>
                </a:moveTo>
                <a:lnTo>
                  <a:pt x="0" y="253"/>
                </a:lnTo>
                <a:lnTo>
                  <a:pt x="13" y="253"/>
                </a:lnTo>
                <a:lnTo>
                  <a:pt x="20" y="0"/>
                </a:lnTo>
                <a:lnTo>
                  <a:pt x="7" y="0"/>
                </a:lnTo>
                <a:close/>
              </a:path>
            </a:pathLst>
          </a:custGeom>
          <a:solidFill>
            <a:srgbClr val="EB3D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588" name="Freeform 36"/>
          <p:cNvSpPr>
            <a:spLocks noChangeAspect="1"/>
          </p:cNvSpPr>
          <p:nvPr/>
        </p:nvSpPr>
        <p:spPr bwMode="auto">
          <a:xfrm>
            <a:off x="2639416" y="4702048"/>
            <a:ext cx="87496" cy="8224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" y="53"/>
              </a:cxn>
              <a:cxn ang="0">
                <a:pos x="60" y="13"/>
              </a:cxn>
              <a:cxn ang="0">
                <a:pos x="0" y="0"/>
              </a:cxn>
              <a:cxn ang="0">
                <a:pos x="20" y="53"/>
              </a:cxn>
              <a:cxn ang="0">
                <a:pos x="0" y="0"/>
              </a:cxn>
            </a:cxnLst>
            <a:rect l="0" t="0" r="r" b="b"/>
            <a:pathLst>
              <a:path w="60" h="53">
                <a:moveTo>
                  <a:pt x="0" y="0"/>
                </a:moveTo>
                <a:lnTo>
                  <a:pt x="20" y="53"/>
                </a:lnTo>
                <a:lnTo>
                  <a:pt x="60" y="13"/>
                </a:lnTo>
                <a:lnTo>
                  <a:pt x="0" y="0"/>
                </a:lnTo>
                <a:lnTo>
                  <a:pt x="20" y="53"/>
                </a:lnTo>
                <a:lnTo>
                  <a:pt x="0" y="0"/>
                </a:lnTo>
                <a:close/>
              </a:path>
            </a:pathLst>
          </a:custGeom>
          <a:solidFill>
            <a:srgbClr val="EB3D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589" name="Freeform 37"/>
          <p:cNvSpPr>
            <a:spLocks noChangeAspect="1"/>
          </p:cNvSpPr>
          <p:nvPr/>
        </p:nvSpPr>
        <p:spPr bwMode="auto">
          <a:xfrm>
            <a:off x="2677914" y="4128073"/>
            <a:ext cx="136494" cy="594974"/>
          </a:xfrm>
          <a:custGeom>
            <a:avLst/>
            <a:gdLst/>
            <a:ahLst/>
            <a:cxnLst>
              <a:cxn ang="0">
                <a:pos x="80" y="0"/>
              </a:cxn>
              <a:cxn ang="0">
                <a:pos x="0" y="380"/>
              </a:cxn>
              <a:cxn ang="0">
                <a:pos x="6" y="387"/>
              </a:cxn>
              <a:cxn ang="0">
                <a:pos x="93" y="6"/>
              </a:cxn>
              <a:cxn ang="0">
                <a:pos x="80" y="0"/>
              </a:cxn>
            </a:cxnLst>
            <a:rect l="0" t="0" r="r" b="b"/>
            <a:pathLst>
              <a:path w="93" h="387">
                <a:moveTo>
                  <a:pt x="80" y="0"/>
                </a:moveTo>
                <a:lnTo>
                  <a:pt x="0" y="380"/>
                </a:lnTo>
                <a:lnTo>
                  <a:pt x="6" y="387"/>
                </a:lnTo>
                <a:lnTo>
                  <a:pt x="93" y="6"/>
                </a:lnTo>
                <a:lnTo>
                  <a:pt x="80" y="0"/>
                </a:lnTo>
                <a:close/>
              </a:path>
            </a:pathLst>
          </a:custGeom>
          <a:solidFill>
            <a:srgbClr val="EB3D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590" name="Freeform 38"/>
          <p:cNvSpPr>
            <a:spLocks noChangeAspect="1"/>
          </p:cNvSpPr>
          <p:nvPr/>
        </p:nvSpPr>
        <p:spPr bwMode="auto">
          <a:xfrm>
            <a:off x="2026942" y="4710797"/>
            <a:ext cx="69997" cy="9449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61"/>
              </a:cxn>
              <a:cxn ang="0">
                <a:pos x="47" y="20"/>
              </a:cxn>
              <a:cxn ang="0">
                <a:pos x="0" y="0"/>
              </a:cxn>
              <a:cxn ang="0">
                <a:pos x="0" y="61"/>
              </a:cxn>
              <a:cxn ang="0">
                <a:pos x="0" y="0"/>
              </a:cxn>
            </a:cxnLst>
            <a:rect l="0" t="0" r="r" b="b"/>
            <a:pathLst>
              <a:path w="47" h="61">
                <a:moveTo>
                  <a:pt x="0" y="0"/>
                </a:moveTo>
                <a:lnTo>
                  <a:pt x="0" y="61"/>
                </a:lnTo>
                <a:lnTo>
                  <a:pt x="47" y="20"/>
                </a:lnTo>
                <a:lnTo>
                  <a:pt x="0" y="0"/>
                </a:lnTo>
                <a:lnTo>
                  <a:pt x="0" y="61"/>
                </a:lnTo>
                <a:lnTo>
                  <a:pt x="0" y="0"/>
                </a:lnTo>
                <a:close/>
              </a:path>
            </a:pathLst>
          </a:custGeom>
          <a:solidFill>
            <a:srgbClr val="EB3D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591" name="Freeform 39"/>
          <p:cNvSpPr>
            <a:spLocks noChangeAspect="1"/>
          </p:cNvSpPr>
          <p:nvPr/>
        </p:nvSpPr>
        <p:spPr bwMode="auto">
          <a:xfrm>
            <a:off x="2046192" y="3921582"/>
            <a:ext cx="395483" cy="822465"/>
          </a:xfrm>
          <a:custGeom>
            <a:avLst/>
            <a:gdLst/>
            <a:ahLst/>
            <a:cxnLst>
              <a:cxn ang="0">
                <a:pos x="254" y="0"/>
              </a:cxn>
              <a:cxn ang="0">
                <a:pos x="0" y="528"/>
              </a:cxn>
              <a:cxn ang="0">
                <a:pos x="14" y="534"/>
              </a:cxn>
              <a:cxn ang="0">
                <a:pos x="267" y="7"/>
              </a:cxn>
              <a:cxn ang="0">
                <a:pos x="254" y="0"/>
              </a:cxn>
            </a:cxnLst>
            <a:rect l="0" t="0" r="r" b="b"/>
            <a:pathLst>
              <a:path w="267" h="534">
                <a:moveTo>
                  <a:pt x="254" y="0"/>
                </a:moveTo>
                <a:lnTo>
                  <a:pt x="0" y="528"/>
                </a:lnTo>
                <a:lnTo>
                  <a:pt x="14" y="534"/>
                </a:lnTo>
                <a:lnTo>
                  <a:pt x="267" y="7"/>
                </a:lnTo>
                <a:lnTo>
                  <a:pt x="254" y="0"/>
                </a:lnTo>
                <a:close/>
              </a:path>
            </a:pathLst>
          </a:custGeom>
          <a:solidFill>
            <a:srgbClr val="EB3D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592" name="Rectangle 40"/>
          <p:cNvSpPr>
            <a:spLocks noChangeAspect="1" noChangeArrowheads="1"/>
          </p:cNvSpPr>
          <p:nvPr/>
        </p:nvSpPr>
        <p:spPr bwMode="auto">
          <a:xfrm>
            <a:off x="1512464" y="4640801"/>
            <a:ext cx="497572" cy="25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de-DE" sz="1653" b="1">
                <a:solidFill>
                  <a:srgbClr val="000000"/>
                </a:solidFill>
                <a:latin typeface="Arial" charset="0"/>
              </a:rPr>
              <a:t>Глия</a:t>
            </a:r>
            <a:endParaRPr lang="de-DE" altLang="de-DE" sz="1653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593" name="Rectangle 41"/>
          <p:cNvSpPr>
            <a:spLocks noChangeAspect="1" noChangeArrowheads="1"/>
          </p:cNvSpPr>
          <p:nvPr/>
        </p:nvSpPr>
        <p:spPr bwMode="auto">
          <a:xfrm>
            <a:off x="3815365" y="3331857"/>
            <a:ext cx="1351332" cy="35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de-DE" sz="2315" b="1">
                <a:solidFill>
                  <a:srgbClr val="000000"/>
                </a:solidFill>
                <a:latin typeface="Arial" charset="0"/>
              </a:rPr>
              <a:t>Нейрон </a:t>
            </a:r>
            <a:r>
              <a:rPr lang="de-DE" altLang="de-DE" sz="2315" b="1">
                <a:solidFill>
                  <a:srgbClr val="000000"/>
                </a:solidFill>
                <a:latin typeface="Arial" charset="0"/>
              </a:rPr>
              <a:t>2</a:t>
            </a:r>
            <a:endParaRPr lang="de-DE" altLang="de-DE" sz="2315" b="1">
              <a:solidFill>
                <a:srgbClr val="000000"/>
              </a:solidFill>
            </a:endParaRPr>
          </a:p>
        </p:txBody>
      </p:sp>
      <p:sp>
        <p:nvSpPr>
          <p:cNvPr id="279594" name="Rectangle 42"/>
          <p:cNvSpPr>
            <a:spLocks noChangeAspect="1" noChangeArrowheads="1"/>
          </p:cNvSpPr>
          <p:nvPr/>
        </p:nvSpPr>
        <p:spPr bwMode="auto">
          <a:xfrm>
            <a:off x="786246" y="3015121"/>
            <a:ext cx="1351332" cy="35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de-DE" sz="2315" b="1">
                <a:solidFill>
                  <a:srgbClr val="000000"/>
                </a:solidFill>
                <a:latin typeface="Arial" charset="0"/>
              </a:rPr>
              <a:t>Нейрон </a:t>
            </a:r>
            <a:r>
              <a:rPr lang="de-DE" altLang="de-DE" sz="2315" b="1">
                <a:solidFill>
                  <a:srgbClr val="000000"/>
                </a:solidFill>
                <a:latin typeface="Arial" charset="0"/>
              </a:rPr>
              <a:t>1</a:t>
            </a:r>
            <a:endParaRPr lang="de-DE" altLang="de-DE" sz="2646" b="1">
              <a:solidFill>
                <a:srgbClr val="000000"/>
              </a:solidFill>
            </a:endParaRPr>
          </a:p>
        </p:txBody>
      </p:sp>
      <p:sp>
        <p:nvSpPr>
          <p:cNvPr id="279595" name="Rectangle 43"/>
          <p:cNvSpPr>
            <a:spLocks noChangeAspect="1" noChangeArrowheads="1"/>
          </p:cNvSpPr>
          <p:nvPr/>
        </p:nvSpPr>
        <p:spPr bwMode="auto">
          <a:xfrm>
            <a:off x="7959187" y="3268859"/>
            <a:ext cx="1351332" cy="35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de-DE" sz="2315" b="1">
                <a:solidFill>
                  <a:srgbClr val="000000"/>
                </a:solidFill>
                <a:latin typeface="Arial" charset="0"/>
              </a:rPr>
              <a:t>Нейрон </a:t>
            </a:r>
            <a:r>
              <a:rPr lang="de-DE" altLang="de-DE" sz="2315" b="1">
                <a:solidFill>
                  <a:srgbClr val="000000"/>
                </a:solidFill>
                <a:latin typeface="Arial" charset="0"/>
              </a:rPr>
              <a:t>3</a:t>
            </a:r>
            <a:endParaRPr lang="de-DE" altLang="de-DE" sz="2646" b="1">
              <a:solidFill>
                <a:srgbClr val="000000"/>
              </a:solidFill>
            </a:endParaRPr>
          </a:p>
        </p:txBody>
      </p:sp>
      <p:sp>
        <p:nvSpPr>
          <p:cNvPr id="279596" name="Freeform 44"/>
          <p:cNvSpPr>
            <a:spLocks noChangeAspect="1"/>
          </p:cNvSpPr>
          <p:nvPr/>
        </p:nvSpPr>
        <p:spPr bwMode="auto">
          <a:xfrm>
            <a:off x="929739" y="6094988"/>
            <a:ext cx="69997" cy="89246"/>
          </a:xfrm>
          <a:custGeom>
            <a:avLst/>
            <a:gdLst/>
            <a:ahLst/>
            <a:cxnLst>
              <a:cxn ang="0">
                <a:pos x="47" y="0"/>
              </a:cxn>
              <a:cxn ang="0">
                <a:pos x="0" y="33"/>
              </a:cxn>
              <a:cxn ang="0">
                <a:pos x="47" y="60"/>
              </a:cxn>
              <a:cxn ang="0">
                <a:pos x="47" y="0"/>
              </a:cxn>
              <a:cxn ang="0">
                <a:pos x="0" y="33"/>
              </a:cxn>
              <a:cxn ang="0">
                <a:pos x="47" y="0"/>
              </a:cxn>
            </a:cxnLst>
            <a:rect l="0" t="0" r="r" b="b"/>
            <a:pathLst>
              <a:path w="47" h="60">
                <a:moveTo>
                  <a:pt x="47" y="0"/>
                </a:moveTo>
                <a:lnTo>
                  <a:pt x="0" y="33"/>
                </a:lnTo>
                <a:lnTo>
                  <a:pt x="47" y="60"/>
                </a:lnTo>
                <a:lnTo>
                  <a:pt x="47" y="0"/>
                </a:lnTo>
                <a:lnTo>
                  <a:pt x="0" y="33"/>
                </a:lnTo>
                <a:lnTo>
                  <a:pt x="47" y="0"/>
                </a:lnTo>
                <a:close/>
              </a:path>
            </a:pathLst>
          </a:custGeom>
          <a:solidFill>
            <a:srgbClr val="EB3D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597" name="Freeform 45"/>
          <p:cNvSpPr>
            <a:spLocks noChangeAspect="1"/>
          </p:cNvSpPr>
          <p:nvPr/>
        </p:nvSpPr>
        <p:spPr bwMode="auto">
          <a:xfrm>
            <a:off x="929739" y="5991742"/>
            <a:ext cx="69997" cy="80497"/>
          </a:xfrm>
          <a:custGeom>
            <a:avLst/>
            <a:gdLst/>
            <a:ahLst/>
            <a:cxnLst>
              <a:cxn ang="0">
                <a:pos x="47" y="0"/>
              </a:cxn>
              <a:cxn ang="0">
                <a:pos x="0" y="26"/>
              </a:cxn>
              <a:cxn ang="0">
                <a:pos x="47" y="53"/>
              </a:cxn>
              <a:cxn ang="0">
                <a:pos x="47" y="0"/>
              </a:cxn>
              <a:cxn ang="0">
                <a:pos x="0" y="26"/>
              </a:cxn>
              <a:cxn ang="0">
                <a:pos x="47" y="0"/>
              </a:cxn>
            </a:cxnLst>
            <a:rect l="0" t="0" r="r" b="b"/>
            <a:pathLst>
              <a:path w="47" h="53">
                <a:moveTo>
                  <a:pt x="47" y="0"/>
                </a:moveTo>
                <a:lnTo>
                  <a:pt x="0" y="26"/>
                </a:lnTo>
                <a:lnTo>
                  <a:pt x="47" y="53"/>
                </a:lnTo>
                <a:lnTo>
                  <a:pt x="47" y="0"/>
                </a:lnTo>
                <a:lnTo>
                  <a:pt x="0" y="26"/>
                </a:lnTo>
                <a:lnTo>
                  <a:pt x="47" y="0"/>
                </a:lnTo>
                <a:close/>
              </a:path>
            </a:pathLst>
          </a:custGeom>
          <a:solidFill>
            <a:srgbClr val="EB3D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598" name="Rectangle 46"/>
          <p:cNvSpPr>
            <a:spLocks noChangeAspect="1" noChangeArrowheads="1"/>
          </p:cNvSpPr>
          <p:nvPr/>
        </p:nvSpPr>
        <p:spPr bwMode="auto">
          <a:xfrm>
            <a:off x="999736" y="6021491"/>
            <a:ext cx="265989" cy="20999"/>
          </a:xfrm>
          <a:prstGeom prst="rect">
            <a:avLst/>
          </a:prstGeom>
          <a:solidFill>
            <a:srgbClr val="EB3D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599" name="Freeform 47"/>
          <p:cNvSpPr>
            <a:spLocks noChangeAspect="1"/>
          </p:cNvSpPr>
          <p:nvPr/>
        </p:nvSpPr>
        <p:spPr bwMode="auto">
          <a:xfrm>
            <a:off x="929739" y="6194733"/>
            <a:ext cx="69997" cy="92747"/>
          </a:xfrm>
          <a:custGeom>
            <a:avLst/>
            <a:gdLst/>
            <a:ahLst/>
            <a:cxnLst>
              <a:cxn ang="0">
                <a:pos x="47" y="0"/>
              </a:cxn>
              <a:cxn ang="0">
                <a:pos x="0" y="27"/>
              </a:cxn>
              <a:cxn ang="0">
                <a:pos x="47" y="60"/>
              </a:cxn>
              <a:cxn ang="0">
                <a:pos x="47" y="0"/>
              </a:cxn>
              <a:cxn ang="0">
                <a:pos x="0" y="27"/>
              </a:cxn>
              <a:cxn ang="0">
                <a:pos x="47" y="0"/>
              </a:cxn>
            </a:cxnLst>
            <a:rect l="0" t="0" r="r" b="b"/>
            <a:pathLst>
              <a:path w="47" h="60">
                <a:moveTo>
                  <a:pt x="47" y="0"/>
                </a:moveTo>
                <a:lnTo>
                  <a:pt x="0" y="27"/>
                </a:lnTo>
                <a:lnTo>
                  <a:pt x="47" y="60"/>
                </a:lnTo>
                <a:lnTo>
                  <a:pt x="47" y="0"/>
                </a:lnTo>
                <a:lnTo>
                  <a:pt x="0" y="27"/>
                </a:lnTo>
                <a:lnTo>
                  <a:pt x="47" y="0"/>
                </a:lnTo>
                <a:close/>
              </a:path>
            </a:pathLst>
          </a:custGeom>
          <a:solidFill>
            <a:srgbClr val="EB3D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00" name="Rectangle 48"/>
          <p:cNvSpPr>
            <a:spLocks noChangeAspect="1" noChangeArrowheads="1"/>
          </p:cNvSpPr>
          <p:nvPr/>
        </p:nvSpPr>
        <p:spPr bwMode="auto">
          <a:xfrm>
            <a:off x="1386470" y="5891997"/>
            <a:ext cx="1301575" cy="25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de-DE" sz="1653" b="1">
                <a:solidFill>
                  <a:srgbClr val="000000"/>
                </a:solidFill>
                <a:latin typeface="Arial" charset="0"/>
              </a:rPr>
              <a:t>Поглощение</a:t>
            </a:r>
            <a:endParaRPr lang="de-DE" altLang="de-DE" sz="1653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601" name="Rectangle 49"/>
          <p:cNvSpPr>
            <a:spLocks noChangeAspect="1" noChangeArrowheads="1"/>
          </p:cNvSpPr>
          <p:nvPr/>
        </p:nvSpPr>
        <p:spPr bwMode="auto">
          <a:xfrm>
            <a:off x="1386469" y="6126487"/>
            <a:ext cx="1054456" cy="25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de-DE" sz="1653" b="1">
                <a:solidFill>
                  <a:srgbClr val="000000"/>
                </a:solidFill>
                <a:latin typeface="Arial" charset="0"/>
              </a:rPr>
              <a:t>глутамата</a:t>
            </a:r>
            <a:endParaRPr lang="de-DE" altLang="de-DE" sz="1653" b="1">
              <a:solidFill>
                <a:srgbClr val="000000"/>
              </a:solidFill>
            </a:endParaRPr>
          </a:p>
        </p:txBody>
      </p:sp>
      <p:sp>
        <p:nvSpPr>
          <p:cNvPr id="279602" name="Oval 50"/>
          <p:cNvSpPr>
            <a:spLocks noChangeAspect="1" noChangeArrowheads="1"/>
          </p:cNvSpPr>
          <p:nvPr/>
        </p:nvSpPr>
        <p:spPr bwMode="auto">
          <a:xfrm>
            <a:off x="7497207" y="3202362"/>
            <a:ext cx="234490" cy="246740"/>
          </a:xfrm>
          <a:prstGeom prst="ellipse">
            <a:avLst/>
          </a:prstGeom>
          <a:solidFill>
            <a:srgbClr val="F480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03" name="Oval 51"/>
          <p:cNvSpPr>
            <a:spLocks noChangeAspect="1" noChangeArrowheads="1"/>
          </p:cNvSpPr>
          <p:nvPr/>
        </p:nvSpPr>
        <p:spPr bwMode="auto">
          <a:xfrm>
            <a:off x="7456959" y="3634594"/>
            <a:ext cx="236239" cy="246739"/>
          </a:xfrm>
          <a:prstGeom prst="ellipse">
            <a:avLst/>
          </a:prstGeom>
          <a:solidFill>
            <a:srgbClr val="F480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04" name="Oval 52"/>
          <p:cNvSpPr>
            <a:spLocks noChangeAspect="1" noChangeArrowheads="1"/>
          </p:cNvSpPr>
          <p:nvPr/>
        </p:nvSpPr>
        <p:spPr bwMode="auto">
          <a:xfrm>
            <a:off x="2527420" y="3272359"/>
            <a:ext cx="110246" cy="101496"/>
          </a:xfrm>
          <a:prstGeom prst="ellipse">
            <a:avLst/>
          </a:prstGeom>
          <a:solidFill>
            <a:srgbClr val="EB3D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05" name="Oval 53"/>
          <p:cNvSpPr>
            <a:spLocks noChangeAspect="1" noChangeArrowheads="1"/>
          </p:cNvSpPr>
          <p:nvPr/>
        </p:nvSpPr>
        <p:spPr bwMode="auto">
          <a:xfrm>
            <a:off x="2812658" y="3104366"/>
            <a:ext cx="97996" cy="101496"/>
          </a:xfrm>
          <a:prstGeom prst="ellipse">
            <a:avLst/>
          </a:prstGeom>
          <a:solidFill>
            <a:srgbClr val="EB3D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06" name="Oval 54"/>
          <p:cNvSpPr>
            <a:spLocks noChangeAspect="1" noChangeArrowheads="1"/>
          </p:cNvSpPr>
          <p:nvPr/>
        </p:nvSpPr>
        <p:spPr bwMode="auto">
          <a:xfrm>
            <a:off x="2597417" y="3993328"/>
            <a:ext cx="97996" cy="104995"/>
          </a:xfrm>
          <a:prstGeom prst="ellipse">
            <a:avLst/>
          </a:prstGeom>
          <a:solidFill>
            <a:srgbClr val="EB3D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07" name="Oval 55"/>
          <p:cNvSpPr>
            <a:spLocks noChangeAspect="1" noChangeArrowheads="1"/>
          </p:cNvSpPr>
          <p:nvPr/>
        </p:nvSpPr>
        <p:spPr bwMode="auto">
          <a:xfrm>
            <a:off x="2406676" y="3195362"/>
            <a:ext cx="96245" cy="111995"/>
          </a:xfrm>
          <a:prstGeom prst="ellipse">
            <a:avLst/>
          </a:prstGeom>
          <a:solidFill>
            <a:srgbClr val="EB3D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08" name="Oval 56"/>
          <p:cNvSpPr>
            <a:spLocks noChangeAspect="1" noChangeArrowheads="1"/>
          </p:cNvSpPr>
          <p:nvPr/>
        </p:nvSpPr>
        <p:spPr bwMode="auto">
          <a:xfrm>
            <a:off x="2420676" y="3387854"/>
            <a:ext cx="99745" cy="101496"/>
          </a:xfrm>
          <a:prstGeom prst="ellipse">
            <a:avLst/>
          </a:prstGeom>
          <a:solidFill>
            <a:srgbClr val="EB3D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09" name="Oval 57"/>
          <p:cNvSpPr>
            <a:spLocks noChangeAspect="1" noChangeArrowheads="1"/>
          </p:cNvSpPr>
          <p:nvPr/>
        </p:nvSpPr>
        <p:spPr bwMode="auto">
          <a:xfrm>
            <a:off x="2016442" y="3387854"/>
            <a:ext cx="99746" cy="101496"/>
          </a:xfrm>
          <a:prstGeom prst="ellipse">
            <a:avLst/>
          </a:prstGeom>
          <a:solidFill>
            <a:srgbClr val="EB3D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10" name="Oval 58"/>
          <p:cNvSpPr>
            <a:spLocks noChangeAspect="1" noChangeArrowheads="1"/>
          </p:cNvSpPr>
          <p:nvPr/>
        </p:nvSpPr>
        <p:spPr bwMode="auto">
          <a:xfrm>
            <a:off x="2441675" y="3645094"/>
            <a:ext cx="108495" cy="101496"/>
          </a:xfrm>
          <a:prstGeom prst="ellipse">
            <a:avLst/>
          </a:prstGeom>
          <a:solidFill>
            <a:srgbClr val="EB3D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11" name="Oval 59"/>
          <p:cNvSpPr>
            <a:spLocks noChangeAspect="1" noChangeArrowheads="1"/>
          </p:cNvSpPr>
          <p:nvPr/>
        </p:nvSpPr>
        <p:spPr bwMode="auto">
          <a:xfrm>
            <a:off x="2037442" y="3634594"/>
            <a:ext cx="110246" cy="101496"/>
          </a:xfrm>
          <a:prstGeom prst="ellipse">
            <a:avLst/>
          </a:prstGeom>
          <a:solidFill>
            <a:srgbClr val="EB3D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12" name="Oval 60"/>
          <p:cNvSpPr>
            <a:spLocks noChangeAspect="1" noChangeArrowheads="1"/>
          </p:cNvSpPr>
          <p:nvPr/>
        </p:nvSpPr>
        <p:spPr bwMode="auto">
          <a:xfrm>
            <a:off x="2639415" y="3170863"/>
            <a:ext cx="97996" cy="104995"/>
          </a:xfrm>
          <a:prstGeom prst="ellipse">
            <a:avLst/>
          </a:prstGeom>
          <a:solidFill>
            <a:srgbClr val="EB3D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13" name="Oval 61"/>
          <p:cNvSpPr>
            <a:spLocks noChangeAspect="1" noChangeArrowheads="1"/>
          </p:cNvSpPr>
          <p:nvPr/>
        </p:nvSpPr>
        <p:spPr bwMode="auto">
          <a:xfrm>
            <a:off x="2550169" y="3468351"/>
            <a:ext cx="97996" cy="104995"/>
          </a:xfrm>
          <a:prstGeom prst="ellipse">
            <a:avLst/>
          </a:prstGeom>
          <a:solidFill>
            <a:srgbClr val="EB3D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14" name="Oval 62"/>
          <p:cNvSpPr>
            <a:spLocks noChangeAspect="1" noChangeArrowheads="1"/>
          </p:cNvSpPr>
          <p:nvPr/>
        </p:nvSpPr>
        <p:spPr bwMode="auto">
          <a:xfrm>
            <a:off x="2147687" y="3468351"/>
            <a:ext cx="97996" cy="104995"/>
          </a:xfrm>
          <a:prstGeom prst="ellipse">
            <a:avLst/>
          </a:prstGeom>
          <a:solidFill>
            <a:srgbClr val="EB3D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15" name="Oval 63"/>
          <p:cNvSpPr>
            <a:spLocks noChangeAspect="1" noChangeArrowheads="1"/>
          </p:cNvSpPr>
          <p:nvPr/>
        </p:nvSpPr>
        <p:spPr bwMode="auto">
          <a:xfrm>
            <a:off x="2677913" y="3562846"/>
            <a:ext cx="97996" cy="99746"/>
          </a:xfrm>
          <a:prstGeom prst="ellipse">
            <a:avLst/>
          </a:prstGeom>
          <a:solidFill>
            <a:srgbClr val="EB3D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16" name="Oval 64"/>
          <p:cNvSpPr>
            <a:spLocks noChangeAspect="1" noChangeArrowheads="1"/>
          </p:cNvSpPr>
          <p:nvPr/>
        </p:nvSpPr>
        <p:spPr bwMode="auto">
          <a:xfrm>
            <a:off x="2560669" y="3788587"/>
            <a:ext cx="96245" cy="103245"/>
          </a:xfrm>
          <a:prstGeom prst="ellipse">
            <a:avLst/>
          </a:prstGeom>
          <a:solidFill>
            <a:srgbClr val="EB3D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17" name="Oval 65"/>
          <p:cNvSpPr>
            <a:spLocks noChangeAspect="1" noChangeArrowheads="1"/>
          </p:cNvSpPr>
          <p:nvPr/>
        </p:nvSpPr>
        <p:spPr bwMode="auto">
          <a:xfrm>
            <a:off x="2788160" y="3932081"/>
            <a:ext cx="96245" cy="113745"/>
          </a:xfrm>
          <a:prstGeom prst="ellipse">
            <a:avLst/>
          </a:prstGeom>
          <a:solidFill>
            <a:srgbClr val="EB3D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18" name="Oval 66"/>
          <p:cNvSpPr>
            <a:spLocks noChangeAspect="1" noChangeArrowheads="1"/>
          </p:cNvSpPr>
          <p:nvPr/>
        </p:nvSpPr>
        <p:spPr bwMode="auto">
          <a:xfrm>
            <a:off x="2723412" y="3337107"/>
            <a:ext cx="110246" cy="103245"/>
          </a:xfrm>
          <a:prstGeom prst="ellipse">
            <a:avLst/>
          </a:prstGeom>
          <a:solidFill>
            <a:srgbClr val="EB3D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19" name="Oval 67"/>
          <p:cNvSpPr>
            <a:spLocks noChangeAspect="1" noChangeArrowheads="1"/>
          </p:cNvSpPr>
          <p:nvPr/>
        </p:nvSpPr>
        <p:spPr bwMode="auto">
          <a:xfrm>
            <a:off x="2282431" y="3328357"/>
            <a:ext cx="110246" cy="101496"/>
          </a:xfrm>
          <a:prstGeom prst="ellipse">
            <a:avLst/>
          </a:prstGeom>
          <a:solidFill>
            <a:srgbClr val="EB3D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20" name="Oval 68"/>
          <p:cNvSpPr>
            <a:spLocks noChangeAspect="1" noChangeArrowheads="1"/>
          </p:cNvSpPr>
          <p:nvPr/>
        </p:nvSpPr>
        <p:spPr bwMode="auto">
          <a:xfrm>
            <a:off x="2795159" y="3729090"/>
            <a:ext cx="97996" cy="103245"/>
          </a:xfrm>
          <a:prstGeom prst="ellipse">
            <a:avLst/>
          </a:prstGeom>
          <a:solidFill>
            <a:srgbClr val="EB3D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21" name="Oval 69"/>
          <p:cNvSpPr>
            <a:spLocks noChangeAspect="1" noChangeArrowheads="1"/>
          </p:cNvSpPr>
          <p:nvPr/>
        </p:nvSpPr>
        <p:spPr bwMode="auto">
          <a:xfrm>
            <a:off x="2322679" y="3541848"/>
            <a:ext cx="97996" cy="103246"/>
          </a:xfrm>
          <a:prstGeom prst="ellipse">
            <a:avLst/>
          </a:prstGeom>
          <a:solidFill>
            <a:srgbClr val="EB3D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22" name="Oval 70"/>
          <p:cNvSpPr>
            <a:spLocks noChangeAspect="1" noChangeArrowheads="1"/>
          </p:cNvSpPr>
          <p:nvPr/>
        </p:nvSpPr>
        <p:spPr bwMode="auto">
          <a:xfrm>
            <a:off x="1029485" y="5577011"/>
            <a:ext cx="96246" cy="104995"/>
          </a:xfrm>
          <a:prstGeom prst="ellipse">
            <a:avLst/>
          </a:prstGeom>
          <a:solidFill>
            <a:srgbClr val="EB3D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23" name="Oval 71"/>
          <p:cNvSpPr>
            <a:spLocks noChangeAspect="1" noChangeArrowheads="1"/>
          </p:cNvSpPr>
          <p:nvPr/>
        </p:nvSpPr>
        <p:spPr bwMode="auto">
          <a:xfrm>
            <a:off x="1137980" y="5445766"/>
            <a:ext cx="87496" cy="103246"/>
          </a:xfrm>
          <a:prstGeom prst="ellipse">
            <a:avLst/>
          </a:prstGeom>
          <a:solidFill>
            <a:srgbClr val="EB3D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24" name="Oval 72"/>
          <p:cNvSpPr>
            <a:spLocks noChangeAspect="1" noChangeArrowheads="1"/>
          </p:cNvSpPr>
          <p:nvPr/>
        </p:nvSpPr>
        <p:spPr bwMode="auto">
          <a:xfrm>
            <a:off x="908740" y="5496514"/>
            <a:ext cx="90996" cy="103245"/>
          </a:xfrm>
          <a:prstGeom prst="ellipse">
            <a:avLst/>
          </a:prstGeom>
          <a:solidFill>
            <a:srgbClr val="EB3D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25" name="Oval 73"/>
          <p:cNvSpPr>
            <a:spLocks noChangeAspect="1" noChangeArrowheads="1"/>
          </p:cNvSpPr>
          <p:nvPr/>
        </p:nvSpPr>
        <p:spPr bwMode="auto">
          <a:xfrm>
            <a:off x="1095982" y="5690755"/>
            <a:ext cx="89247" cy="92747"/>
          </a:xfrm>
          <a:prstGeom prst="ellipse">
            <a:avLst/>
          </a:prstGeom>
          <a:solidFill>
            <a:srgbClr val="EB3D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26" name="Oval 74"/>
          <p:cNvSpPr>
            <a:spLocks noChangeAspect="1" noChangeArrowheads="1"/>
          </p:cNvSpPr>
          <p:nvPr/>
        </p:nvSpPr>
        <p:spPr bwMode="auto">
          <a:xfrm>
            <a:off x="1185229" y="5599759"/>
            <a:ext cx="99745" cy="90996"/>
          </a:xfrm>
          <a:prstGeom prst="ellipse">
            <a:avLst/>
          </a:prstGeom>
          <a:solidFill>
            <a:srgbClr val="EB3D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27" name="Oval 75"/>
          <p:cNvSpPr>
            <a:spLocks noChangeAspect="1" noChangeArrowheads="1"/>
          </p:cNvSpPr>
          <p:nvPr/>
        </p:nvSpPr>
        <p:spPr bwMode="auto">
          <a:xfrm>
            <a:off x="929739" y="5671506"/>
            <a:ext cx="89246" cy="103245"/>
          </a:xfrm>
          <a:prstGeom prst="ellipse">
            <a:avLst/>
          </a:prstGeom>
          <a:solidFill>
            <a:srgbClr val="EB3D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28" name="Oval 76"/>
          <p:cNvSpPr>
            <a:spLocks noChangeAspect="1" noChangeArrowheads="1"/>
          </p:cNvSpPr>
          <p:nvPr/>
        </p:nvSpPr>
        <p:spPr bwMode="auto">
          <a:xfrm>
            <a:off x="4889818" y="5570011"/>
            <a:ext cx="97996" cy="90996"/>
          </a:xfrm>
          <a:prstGeom prst="ellipse">
            <a:avLst/>
          </a:prstGeom>
          <a:solidFill>
            <a:srgbClr val="FDFA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29" name="Oval 77"/>
          <p:cNvSpPr>
            <a:spLocks noChangeAspect="1" noChangeArrowheads="1"/>
          </p:cNvSpPr>
          <p:nvPr/>
        </p:nvSpPr>
        <p:spPr bwMode="auto">
          <a:xfrm>
            <a:off x="4996564" y="5435266"/>
            <a:ext cx="97996" cy="90996"/>
          </a:xfrm>
          <a:prstGeom prst="ellipse">
            <a:avLst/>
          </a:prstGeom>
          <a:solidFill>
            <a:srgbClr val="FDFA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30" name="Oval 78"/>
          <p:cNvSpPr>
            <a:spLocks noChangeAspect="1" noChangeArrowheads="1"/>
          </p:cNvSpPr>
          <p:nvPr/>
        </p:nvSpPr>
        <p:spPr bwMode="auto">
          <a:xfrm>
            <a:off x="4770823" y="5486014"/>
            <a:ext cx="97996" cy="90996"/>
          </a:xfrm>
          <a:prstGeom prst="ellipse">
            <a:avLst/>
          </a:prstGeom>
          <a:solidFill>
            <a:srgbClr val="FDFA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31" name="Oval 79"/>
          <p:cNvSpPr>
            <a:spLocks noChangeAspect="1" noChangeArrowheads="1"/>
          </p:cNvSpPr>
          <p:nvPr/>
        </p:nvSpPr>
        <p:spPr bwMode="auto">
          <a:xfrm>
            <a:off x="4956316" y="5671506"/>
            <a:ext cx="101496" cy="103245"/>
          </a:xfrm>
          <a:prstGeom prst="ellipse">
            <a:avLst/>
          </a:prstGeom>
          <a:solidFill>
            <a:srgbClr val="FDFA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32" name="Oval 80"/>
          <p:cNvSpPr>
            <a:spLocks noChangeAspect="1" noChangeArrowheads="1"/>
          </p:cNvSpPr>
          <p:nvPr/>
        </p:nvSpPr>
        <p:spPr bwMode="auto">
          <a:xfrm>
            <a:off x="5057812" y="5577011"/>
            <a:ext cx="87496" cy="104995"/>
          </a:xfrm>
          <a:prstGeom prst="ellipse">
            <a:avLst/>
          </a:prstGeom>
          <a:solidFill>
            <a:srgbClr val="FDFA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33" name="Oval 81"/>
          <p:cNvSpPr>
            <a:spLocks noChangeAspect="1" noChangeArrowheads="1"/>
          </p:cNvSpPr>
          <p:nvPr/>
        </p:nvSpPr>
        <p:spPr bwMode="auto">
          <a:xfrm>
            <a:off x="4790074" y="5661007"/>
            <a:ext cx="99745" cy="94496"/>
          </a:xfrm>
          <a:prstGeom prst="ellipse">
            <a:avLst/>
          </a:prstGeom>
          <a:solidFill>
            <a:srgbClr val="FDFA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34" name="Oval 82"/>
          <p:cNvSpPr>
            <a:spLocks noChangeAspect="1" noChangeArrowheads="1"/>
          </p:cNvSpPr>
          <p:nvPr/>
        </p:nvSpPr>
        <p:spPr bwMode="auto">
          <a:xfrm>
            <a:off x="7021227" y="3230361"/>
            <a:ext cx="101496" cy="106746"/>
          </a:xfrm>
          <a:prstGeom prst="ellipse">
            <a:avLst/>
          </a:prstGeom>
          <a:solidFill>
            <a:srgbClr val="FDFA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35" name="Oval 83"/>
          <p:cNvSpPr>
            <a:spLocks noChangeAspect="1" noChangeArrowheads="1"/>
          </p:cNvSpPr>
          <p:nvPr/>
        </p:nvSpPr>
        <p:spPr bwMode="auto">
          <a:xfrm>
            <a:off x="7360713" y="3016870"/>
            <a:ext cx="96246" cy="113746"/>
          </a:xfrm>
          <a:prstGeom prst="ellipse">
            <a:avLst/>
          </a:prstGeom>
          <a:solidFill>
            <a:srgbClr val="FDFA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36" name="Oval 84"/>
          <p:cNvSpPr>
            <a:spLocks noChangeAspect="1" noChangeArrowheads="1"/>
          </p:cNvSpPr>
          <p:nvPr/>
        </p:nvSpPr>
        <p:spPr bwMode="auto">
          <a:xfrm>
            <a:off x="7035226" y="3853334"/>
            <a:ext cx="97996" cy="101496"/>
          </a:xfrm>
          <a:prstGeom prst="ellipse">
            <a:avLst/>
          </a:prstGeom>
          <a:solidFill>
            <a:srgbClr val="FDFA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37" name="Oval 85"/>
          <p:cNvSpPr>
            <a:spLocks noChangeAspect="1" noChangeArrowheads="1"/>
          </p:cNvSpPr>
          <p:nvPr/>
        </p:nvSpPr>
        <p:spPr bwMode="auto">
          <a:xfrm>
            <a:off x="6559247" y="3303858"/>
            <a:ext cx="99746" cy="104995"/>
          </a:xfrm>
          <a:prstGeom prst="ellipse">
            <a:avLst/>
          </a:prstGeom>
          <a:solidFill>
            <a:srgbClr val="FDFA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38" name="Oval 86"/>
          <p:cNvSpPr>
            <a:spLocks noChangeAspect="1" noChangeArrowheads="1"/>
          </p:cNvSpPr>
          <p:nvPr/>
        </p:nvSpPr>
        <p:spPr bwMode="auto">
          <a:xfrm>
            <a:off x="6993228" y="3550597"/>
            <a:ext cx="97996" cy="103245"/>
          </a:xfrm>
          <a:prstGeom prst="ellipse">
            <a:avLst/>
          </a:prstGeom>
          <a:solidFill>
            <a:srgbClr val="FDFA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39" name="Oval 87"/>
          <p:cNvSpPr>
            <a:spLocks noChangeAspect="1" noChangeArrowheads="1"/>
          </p:cNvSpPr>
          <p:nvPr/>
        </p:nvSpPr>
        <p:spPr bwMode="auto">
          <a:xfrm>
            <a:off x="6590745" y="3550597"/>
            <a:ext cx="97996" cy="103245"/>
          </a:xfrm>
          <a:prstGeom prst="ellipse">
            <a:avLst/>
          </a:prstGeom>
          <a:solidFill>
            <a:srgbClr val="FDFA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40" name="Oval 88"/>
          <p:cNvSpPr>
            <a:spLocks noChangeAspect="1" noChangeArrowheads="1"/>
          </p:cNvSpPr>
          <p:nvPr/>
        </p:nvSpPr>
        <p:spPr bwMode="auto">
          <a:xfrm>
            <a:off x="7203219" y="3244361"/>
            <a:ext cx="106746" cy="103246"/>
          </a:xfrm>
          <a:prstGeom prst="ellipse">
            <a:avLst/>
          </a:prstGeom>
          <a:solidFill>
            <a:srgbClr val="FDFA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41" name="Oval 89"/>
          <p:cNvSpPr>
            <a:spLocks noChangeAspect="1" noChangeArrowheads="1"/>
          </p:cNvSpPr>
          <p:nvPr/>
        </p:nvSpPr>
        <p:spPr bwMode="auto">
          <a:xfrm>
            <a:off x="7091224" y="3387854"/>
            <a:ext cx="97996" cy="101496"/>
          </a:xfrm>
          <a:prstGeom prst="ellipse">
            <a:avLst/>
          </a:prstGeom>
          <a:solidFill>
            <a:srgbClr val="FDFA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42" name="Oval 90"/>
          <p:cNvSpPr>
            <a:spLocks noChangeAspect="1" noChangeArrowheads="1"/>
          </p:cNvSpPr>
          <p:nvPr/>
        </p:nvSpPr>
        <p:spPr bwMode="auto">
          <a:xfrm>
            <a:off x="6688741" y="3387854"/>
            <a:ext cx="97996" cy="101496"/>
          </a:xfrm>
          <a:prstGeom prst="ellipse">
            <a:avLst/>
          </a:prstGeom>
          <a:solidFill>
            <a:srgbClr val="FDFA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43" name="Oval 91"/>
          <p:cNvSpPr>
            <a:spLocks noChangeAspect="1" noChangeArrowheads="1"/>
          </p:cNvSpPr>
          <p:nvPr/>
        </p:nvSpPr>
        <p:spPr bwMode="auto">
          <a:xfrm>
            <a:off x="7220718" y="3480601"/>
            <a:ext cx="99746" cy="101496"/>
          </a:xfrm>
          <a:prstGeom prst="ellipse">
            <a:avLst/>
          </a:prstGeom>
          <a:solidFill>
            <a:srgbClr val="FDFA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44" name="Oval 92"/>
          <p:cNvSpPr>
            <a:spLocks noChangeAspect="1" noChangeArrowheads="1"/>
          </p:cNvSpPr>
          <p:nvPr/>
        </p:nvSpPr>
        <p:spPr bwMode="auto">
          <a:xfrm>
            <a:off x="7103475" y="3695840"/>
            <a:ext cx="108495" cy="113746"/>
          </a:xfrm>
          <a:prstGeom prst="ellipse">
            <a:avLst/>
          </a:prstGeom>
          <a:solidFill>
            <a:srgbClr val="FDFA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45" name="Oval 93"/>
          <p:cNvSpPr>
            <a:spLocks noChangeAspect="1" noChangeArrowheads="1"/>
          </p:cNvSpPr>
          <p:nvPr/>
        </p:nvSpPr>
        <p:spPr bwMode="auto">
          <a:xfrm>
            <a:off x="7369463" y="3489349"/>
            <a:ext cx="108495" cy="113746"/>
          </a:xfrm>
          <a:prstGeom prst="ellipse">
            <a:avLst/>
          </a:prstGeom>
          <a:solidFill>
            <a:srgbClr val="FDFA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46" name="Oval 94"/>
          <p:cNvSpPr>
            <a:spLocks noChangeAspect="1" noChangeArrowheads="1"/>
          </p:cNvSpPr>
          <p:nvPr/>
        </p:nvSpPr>
        <p:spPr bwMode="auto">
          <a:xfrm>
            <a:off x="7418460" y="3284609"/>
            <a:ext cx="96245" cy="103245"/>
          </a:xfrm>
          <a:prstGeom prst="ellipse">
            <a:avLst/>
          </a:prstGeom>
          <a:solidFill>
            <a:srgbClr val="FDFA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47" name="Oval 95"/>
          <p:cNvSpPr>
            <a:spLocks noChangeAspect="1" noChangeArrowheads="1"/>
          </p:cNvSpPr>
          <p:nvPr/>
        </p:nvSpPr>
        <p:spPr bwMode="auto">
          <a:xfrm>
            <a:off x="7379962" y="3715090"/>
            <a:ext cx="97996" cy="103245"/>
          </a:xfrm>
          <a:prstGeom prst="ellipse">
            <a:avLst/>
          </a:prstGeom>
          <a:solidFill>
            <a:srgbClr val="FDFA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48" name="Oval 96"/>
          <p:cNvSpPr>
            <a:spLocks noChangeAspect="1" noChangeArrowheads="1"/>
          </p:cNvSpPr>
          <p:nvPr/>
        </p:nvSpPr>
        <p:spPr bwMode="auto">
          <a:xfrm>
            <a:off x="6837485" y="3244361"/>
            <a:ext cx="97996" cy="103246"/>
          </a:xfrm>
          <a:prstGeom prst="ellipse">
            <a:avLst/>
          </a:prstGeom>
          <a:solidFill>
            <a:srgbClr val="FDFA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49" name="Oval 97"/>
          <p:cNvSpPr>
            <a:spLocks noChangeAspect="1" noChangeArrowheads="1"/>
          </p:cNvSpPr>
          <p:nvPr/>
        </p:nvSpPr>
        <p:spPr bwMode="auto">
          <a:xfrm>
            <a:off x="7250467" y="3634594"/>
            <a:ext cx="97996" cy="101496"/>
          </a:xfrm>
          <a:prstGeom prst="ellipse">
            <a:avLst/>
          </a:prstGeom>
          <a:solidFill>
            <a:srgbClr val="FDFA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50" name="Oval 98"/>
          <p:cNvSpPr>
            <a:spLocks noChangeAspect="1" noChangeArrowheads="1"/>
          </p:cNvSpPr>
          <p:nvPr/>
        </p:nvSpPr>
        <p:spPr bwMode="auto">
          <a:xfrm>
            <a:off x="6867233" y="3459601"/>
            <a:ext cx="97996" cy="103245"/>
          </a:xfrm>
          <a:prstGeom prst="ellipse">
            <a:avLst/>
          </a:prstGeom>
          <a:solidFill>
            <a:srgbClr val="FDFA00"/>
          </a:solidFill>
          <a:ln w="0">
            <a:solidFill>
              <a:srgbClr val="25221E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51" name="Oval 99"/>
          <p:cNvSpPr>
            <a:spLocks noChangeAspect="1" noChangeArrowheads="1"/>
          </p:cNvSpPr>
          <p:nvPr/>
        </p:nvSpPr>
        <p:spPr bwMode="auto">
          <a:xfrm>
            <a:off x="7456959" y="2750881"/>
            <a:ext cx="614223" cy="307987"/>
          </a:xfrm>
          <a:prstGeom prst="ellipse">
            <a:avLst/>
          </a:prstGeom>
          <a:solidFill>
            <a:srgbClr val="340D71"/>
          </a:solidFill>
          <a:ln w="0">
            <a:solidFill>
              <a:srgbClr val="340D7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52" name="Rectangle 100"/>
          <p:cNvSpPr>
            <a:spLocks noChangeAspect="1" noChangeArrowheads="1"/>
          </p:cNvSpPr>
          <p:nvPr/>
        </p:nvSpPr>
        <p:spPr bwMode="auto">
          <a:xfrm>
            <a:off x="7537456" y="2794630"/>
            <a:ext cx="500137" cy="22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33" b="1">
                <a:solidFill>
                  <a:srgbClr val="FFFFFF"/>
                </a:solidFill>
                <a:latin typeface="Arial" charset="0"/>
              </a:rPr>
              <a:t>AChE</a:t>
            </a:r>
            <a:endParaRPr lang="de-DE" altLang="de-DE" sz="1433" b="1">
              <a:solidFill>
                <a:srgbClr val="000000"/>
              </a:solidFill>
            </a:endParaRPr>
          </a:p>
        </p:txBody>
      </p:sp>
      <p:sp>
        <p:nvSpPr>
          <p:cNvPr id="279653" name="Oval 101"/>
          <p:cNvSpPr>
            <a:spLocks noChangeAspect="1" noChangeArrowheads="1"/>
          </p:cNvSpPr>
          <p:nvPr/>
        </p:nvSpPr>
        <p:spPr bwMode="auto">
          <a:xfrm>
            <a:off x="6931982" y="5466765"/>
            <a:ext cx="563476" cy="297487"/>
          </a:xfrm>
          <a:prstGeom prst="ellipse">
            <a:avLst/>
          </a:prstGeom>
          <a:solidFill>
            <a:srgbClr val="340D71"/>
          </a:solidFill>
          <a:ln w="0">
            <a:solidFill>
              <a:srgbClr val="340D7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54" name="Rectangle 102"/>
          <p:cNvSpPr>
            <a:spLocks noChangeAspect="1" noChangeArrowheads="1"/>
          </p:cNvSpPr>
          <p:nvPr/>
        </p:nvSpPr>
        <p:spPr bwMode="auto">
          <a:xfrm>
            <a:off x="7007228" y="5512263"/>
            <a:ext cx="461665" cy="20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323" b="1">
                <a:solidFill>
                  <a:srgbClr val="FFFFFF"/>
                </a:solidFill>
                <a:latin typeface="Arial" charset="0"/>
              </a:rPr>
              <a:t>AChE</a:t>
            </a:r>
            <a:endParaRPr lang="de-DE" altLang="de-DE" sz="1323" b="1">
              <a:solidFill>
                <a:srgbClr val="FFFFFF"/>
              </a:solidFill>
            </a:endParaRPr>
          </a:p>
        </p:txBody>
      </p:sp>
      <p:sp>
        <p:nvSpPr>
          <p:cNvPr id="279655" name="Freeform 103"/>
          <p:cNvSpPr>
            <a:spLocks noChangeAspect="1"/>
          </p:cNvSpPr>
          <p:nvPr/>
        </p:nvSpPr>
        <p:spPr bwMode="auto">
          <a:xfrm>
            <a:off x="7407961" y="2743882"/>
            <a:ext cx="61247" cy="264239"/>
          </a:xfrm>
          <a:custGeom>
            <a:avLst/>
            <a:gdLst/>
            <a:ahLst/>
            <a:cxnLst>
              <a:cxn ang="0">
                <a:pos x="27" y="0"/>
              </a:cxn>
              <a:cxn ang="0">
                <a:pos x="0" y="167"/>
              </a:cxn>
              <a:cxn ang="0">
                <a:pos x="7" y="173"/>
              </a:cxn>
              <a:cxn ang="0">
                <a:pos x="40" y="0"/>
              </a:cxn>
              <a:cxn ang="0">
                <a:pos x="27" y="0"/>
              </a:cxn>
            </a:cxnLst>
            <a:rect l="0" t="0" r="r" b="b"/>
            <a:pathLst>
              <a:path w="40" h="173">
                <a:moveTo>
                  <a:pt x="27" y="0"/>
                </a:moveTo>
                <a:lnTo>
                  <a:pt x="0" y="167"/>
                </a:lnTo>
                <a:lnTo>
                  <a:pt x="7" y="173"/>
                </a:lnTo>
                <a:lnTo>
                  <a:pt x="40" y="0"/>
                </a:lnTo>
                <a:lnTo>
                  <a:pt x="27" y="0"/>
                </a:lnTo>
                <a:close/>
              </a:path>
            </a:pathLst>
          </a:custGeom>
          <a:solidFill>
            <a:srgbClr val="36AED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56" name="Freeform 104"/>
          <p:cNvSpPr>
            <a:spLocks noChangeAspect="1"/>
          </p:cNvSpPr>
          <p:nvPr/>
        </p:nvSpPr>
        <p:spPr bwMode="auto">
          <a:xfrm>
            <a:off x="7418461" y="2670385"/>
            <a:ext cx="78746" cy="80497"/>
          </a:xfrm>
          <a:custGeom>
            <a:avLst/>
            <a:gdLst/>
            <a:ahLst/>
            <a:cxnLst>
              <a:cxn ang="0">
                <a:pos x="0" y="47"/>
              </a:cxn>
              <a:cxn ang="0">
                <a:pos x="33" y="0"/>
              </a:cxn>
              <a:cxn ang="0">
                <a:pos x="53" y="53"/>
              </a:cxn>
              <a:cxn ang="0">
                <a:pos x="0" y="47"/>
              </a:cxn>
              <a:cxn ang="0">
                <a:pos x="33" y="0"/>
              </a:cxn>
              <a:cxn ang="0">
                <a:pos x="0" y="47"/>
              </a:cxn>
            </a:cxnLst>
            <a:rect l="0" t="0" r="r" b="b"/>
            <a:pathLst>
              <a:path w="53" h="53">
                <a:moveTo>
                  <a:pt x="0" y="47"/>
                </a:moveTo>
                <a:lnTo>
                  <a:pt x="33" y="0"/>
                </a:lnTo>
                <a:lnTo>
                  <a:pt x="53" y="53"/>
                </a:lnTo>
                <a:lnTo>
                  <a:pt x="0" y="47"/>
                </a:lnTo>
                <a:lnTo>
                  <a:pt x="33" y="0"/>
                </a:lnTo>
                <a:lnTo>
                  <a:pt x="0" y="47"/>
                </a:lnTo>
                <a:close/>
              </a:path>
            </a:pathLst>
          </a:custGeom>
          <a:solidFill>
            <a:srgbClr val="36AED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57" name="Freeform 105"/>
          <p:cNvSpPr>
            <a:spLocks noChangeAspect="1"/>
          </p:cNvSpPr>
          <p:nvPr/>
        </p:nvSpPr>
        <p:spPr bwMode="auto">
          <a:xfrm>
            <a:off x="7091225" y="3998579"/>
            <a:ext cx="59497" cy="267738"/>
          </a:xfrm>
          <a:custGeom>
            <a:avLst/>
            <a:gdLst/>
            <a:ahLst/>
            <a:cxnLst>
              <a:cxn ang="0">
                <a:pos x="40" y="174"/>
              </a:cxn>
              <a:cxn ang="0">
                <a:pos x="13" y="0"/>
              </a:cxn>
              <a:cxn ang="0">
                <a:pos x="0" y="7"/>
              </a:cxn>
              <a:cxn ang="0">
                <a:pos x="27" y="174"/>
              </a:cxn>
              <a:cxn ang="0">
                <a:pos x="40" y="174"/>
              </a:cxn>
            </a:cxnLst>
            <a:rect l="0" t="0" r="r" b="b"/>
            <a:pathLst>
              <a:path w="40" h="174">
                <a:moveTo>
                  <a:pt x="40" y="174"/>
                </a:moveTo>
                <a:lnTo>
                  <a:pt x="13" y="0"/>
                </a:lnTo>
                <a:lnTo>
                  <a:pt x="0" y="7"/>
                </a:lnTo>
                <a:lnTo>
                  <a:pt x="27" y="174"/>
                </a:lnTo>
                <a:lnTo>
                  <a:pt x="40" y="174"/>
                </a:lnTo>
                <a:close/>
              </a:path>
            </a:pathLst>
          </a:custGeom>
          <a:solidFill>
            <a:srgbClr val="36AED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58" name="Freeform 106"/>
          <p:cNvSpPr>
            <a:spLocks noChangeAspect="1"/>
          </p:cNvSpPr>
          <p:nvPr/>
        </p:nvSpPr>
        <p:spPr bwMode="auto">
          <a:xfrm>
            <a:off x="7099974" y="4259317"/>
            <a:ext cx="76997" cy="83996"/>
          </a:xfrm>
          <a:custGeom>
            <a:avLst/>
            <a:gdLst/>
            <a:ahLst/>
            <a:cxnLst>
              <a:cxn ang="0">
                <a:pos x="53" y="0"/>
              </a:cxn>
              <a:cxn ang="0">
                <a:pos x="33" y="54"/>
              </a:cxn>
              <a:cxn ang="0">
                <a:pos x="0" y="7"/>
              </a:cxn>
              <a:cxn ang="0">
                <a:pos x="53" y="0"/>
              </a:cxn>
              <a:cxn ang="0">
                <a:pos x="33" y="54"/>
              </a:cxn>
              <a:cxn ang="0">
                <a:pos x="53" y="0"/>
              </a:cxn>
            </a:cxnLst>
            <a:rect l="0" t="0" r="r" b="b"/>
            <a:pathLst>
              <a:path w="53" h="54">
                <a:moveTo>
                  <a:pt x="53" y="0"/>
                </a:moveTo>
                <a:lnTo>
                  <a:pt x="33" y="54"/>
                </a:lnTo>
                <a:lnTo>
                  <a:pt x="0" y="7"/>
                </a:lnTo>
                <a:lnTo>
                  <a:pt x="53" y="0"/>
                </a:lnTo>
                <a:lnTo>
                  <a:pt x="33" y="54"/>
                </a:lnTo>
                <a:lnTo>
                  <a:pt x="53" y="0"/>
                </a:lnTo>
                <a:close/>
              </a:path>
            </a:pathLst>
          </a:custGeom>
          <a:solidFill>
            <a:srgbClr val="36AED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59" name="Rectangle 107"/>
          <p:cNvSpPr>
            <a:spLocks noChangeAspect="1" noChangeArrowheads="1"/>
          </p:cNvSpPr>
          <p:nvPr/>
        </p:nvSpPr>
        <p:spPr bwMode="auto">
          <a:xfrm>
            <a:off x="7213719" y="2203156"/>
            <a:ext cx="599075" cy="373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de-DE" sz="1213" b="1">
                <a:solidFill>
                  <a:srgbClr val="000000"/>
                </a:solidFill>
                <a:latin typeface="Arial" charset="0"/>
              </a:rPr>
              <a:t>Холин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de-DE" sz="1213" b="1">
                <a:solidFill>
                  <a:srgbClr val="000000"/>
                </a:solidFill>
                <a:latin typeface="Arial" charset="0"/>
              </a:rPr>
              <a:t>+ацетат</a:t>
            </a:r>
            <a:endParaRPr lang="de-DE" altLang="de-DE" sz="1213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660" name="Rectangle 108"/>
          <p:cNvSpPr>
            <a:spLocks noChangeAspect="1" noChangeArrowheads="1"/>
          </p:cNvSpPr>
          <p:nvPr/>
        </p:nvSpPr>
        <p:spPr bwMode="auto">
          <a:xfrm>
            <a:off x="6977480" y="4297815"/>
            <a:ext cx="483017" cy="186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de-DE" sz="1213" b="1">
                <a:solidFill>
                  <a:srgbClr val="000000"/>
                </a:solidFill>
                <a:latin typeface="Arial" charset="0"/>
              </a:rPr>
              <a:t>Холин</a:t>
            </a:r>
            <a:endParaRPr lang="de-DE" altLang="de-DE" sz="1213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661" name="Rectangle 109"/>
          <p:cNvSpPr>
            <a:spLocks noChangeAspect="1" noChangeArrowheads="1"/>
          </p:cNvSpPr>
          <p:nvPr/>
        </p:nvSpPr>
        <p:spPr bwMode="auto">
          <a:xfrm>
            <a:off x="7036977" y="4474558"/>
            <a:ext cx="599075" cy="186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13" b="1">
                <a:solidFill>
                  <a:srgbClr val="000000"/>
                </a:solidFill>
                <a:latin typeface="Arial" charset="0"/>
              </a:rPr>
              <a:t>+</a:t>
            </a:r>
            <a:r>
              <a:rPr lang="ru-RU" altLang="de-DE" sz="1213" b="1">
                <a:solidFill>
                  <a:srgbClr val="000000"/>
                </a:solidFill>
                <a:latin typeface="Arial" charset="0"/>
              </a:rPr>
              <a:t>ацетат</a:t>
            </a:r>
            <a:endParaRPr lang="de-DE" altLang="de-DE" sz="1213" b="1">
              <a:solidFill>
                <a:srgbClr val="000000"/>
              </a:solidFill>
            </a:endParaRPr>
          </a:p>
        </p:txBody>
      </p:sp>
      <p:sp>
        <p:nvSpPr>
          <p:cNvPr id="279662" name="Rectangle 110"/>
          <p:cNvSpPr>
            <a:spLocks noChangeAspect="1" noChangeArrowheads="1"/>
          </p:cNvSpPr>
          <p:nvPr/>
        </p:nvSpPr>
        <p:spPr bwMode="auto">
          <a:xfrm>
            <a:off x="9373126" y="272988"/>
            <a:ext cx="419982" cy="395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r" fontAlgn="base">
              <a:lnSpc>
                <a:spcPct val="105000"/>
              </a:lnSpc>
              <a:spcBef>
                <a:spcPct val="50000"/>
              </a:spcBef>
              <a:spcAft>
                <a:spcPct val="0"/>
              </a:spcAft>
              <a:buClr>
                <a:srgbClr val="FFFF00"/>
              </a:buClr>
              <a:buSzPct val="90000"/>
              <a:buFont typeface="Wingdings" pitchFamily="2" charset="2"/>
              <a:buNone/>
            </a:pPr>
            <a:endParaRPr lang="de-DE" altLang="de-DE" sz="1213" b="1">
              <a:solidFill>
                <a:srgbClr val="FFFFFF"/>
              </a:solidFill>
            </a:endParaRPr>
          </a:p>
        </p:txBody>
      </p:sp>
      <p:sp>
        <p:nvSpPr>
          <p:cNvPr id="279664" name="Freeform 112"/>
          <p:cNvSpPr>
            <a:spLocks/>
          </p:cNvSpPr>
          <p:nvPr/>
        </p:nvSpPr>
        <p:spPr bwMode="auto">
          <a:xfrm>
            <a:off x="3395383" y="2486643"/>
            <a:ext cx="1952916" cy="2036912"/>
          </a:xfrm>
          <a:custGeom>
            <a:avLst/>
            <a:gdLst/>
            <a:ahLst/>
            <a:cxnLst>
              <a:cxn ang="0">
                <a:pos x="1244" y="624"/>
              </a:cxn>
              <a:cxn ang="0">
                <a:pos x="1100" y="648"/>
              </a:cxn>
              <a:cxn ang="0">
                <a:pos x="957" y="719"/>
              </a:cxn>
              <a:cxn ang="0">
                <a:pos x="842" y="834"/>
              </a:cxn>
              <a:cxn ang="0">
                <a:pos x="806" y="902"/>
              </a:cxn>
              <a:cxn ang="0">
                <a:pos x="802" y="1013"/>
              </a:cxn>
              <a:cxn ang="0">
                <a:pos x="838" y="1104"/>
              </a:cxn>
              <a:cxn ang="0">
                <a:pos x="779" y="1164"/>
              </a:cxn>
              <a:cxn ang="0">
                <a:pos x="735" y="1081"/>
              </a:cxn>
              <a:cxn ang="0">
                <a:pos x="671" y="1057"/>
              </a:cxn>
              <a:cxn ang="0">
                <a:pos x="477" y="1069"/>
              </a:cxn>
              <a:cxn ang="0">
                <a:pos x="405" y="1097"/>
              </a:cxn>
              <a:cxn ang="0">
                <a:pos x="358" y="1160"/>
              </a:cxn>
              <a:cxn ang="0">
                <a:pos x="258" y="1093"/>
              </a:cxn>
              <a:cxn ang="0">
                <a:pos x="270" y="1029"/>
              </a:cxn>
              <a:cxn ang="0">
                <a:pos x="218" y="957"/>
              </a:cxn>
              <a:cxn ang="0">
                <a:pos x="103" y="854"/>
              </a:cxn>
              <a:cxn ang="0">
                <a:pos x="95" y="799"/>
              </a:cxn>
              <a:cxn ang="0">
                <a:pos x="56" y="695"/>
              </a:cxn>
              <a:cxn ang="0">
                <a:pos x="36" y="679"/>
              </a:cxn>
              <a:cxn ang="0">
                <a:pos x="0" y="564"/>
              </a:cxn>
              <a:cxn ang="0">
                <a:pos x="24" y="532"/>
              </a:cxn>
              <a:cxn ang="0">
                <a:pos x="71" y="441"/>
              </a:cxn>
              <a:cxn ang="0">
                <a:pos x="119" y="338"/>
              </a:cxn>
              <a:cxn ang="0">
                <a:pos x="179" y="250"/>
              </a:cxn>
              <a:cxn ang="0">
                <a:pos x="254" y="195"/>
              </a:cxn>
              <a:cxn ang="0">
                <a:pos x="270" y="155"/>
              </a:cxn>
              <a:cxn ang="0">
                <a:pos x="350" y="0"/>
              </a:cxn>
              <a:cxn ang="0">
                <a:pos x="346" y="75"/>
              </a:cxn>
              <a:cxn ang="0">
                <a:pos x="365" y="135"/>
              </a:cxn>
              <a:cxn ang="0">
                <a:pos x="429" y="151"/>
              </a:cxn>
              <a:cxn ang="0">
                <a:pos x="596" y="139"/>
              </a:cxn>
              <a:cxn ang="0">
                <a:pos x="715" y="143"/>
              </a:cxn>
              <a:cxn ang="0">
                <a:pos x="775" y="99"/>
              </a:cxn>
              <a:cxn ang="0">
                <a:pos x="799" y="48"/>
              </a:cxn>
              <a:cxn ang="0">
                <a:pos x="898" y="67"/>
              </a:cxn>
              <a:cxn ang="0">
                <a:pos x="850" y="139"/>
              </a:cxn>
              <a:cxn ang="0">
                <a:pos x="842" y="274"/>
              </a:cxn>
              <a:cxn ang="0">
                <a:pos x="866" y="326"/>
              </a:cxn>
              <a:cxn ang="0">
                <a:pos x="898" y="369"/>
              </a:cxn>
              <a:cxn ang="0">
                <a:pos x="993" y="433"/>
              </a:cxn>
              <a:cxn ang="0">
                <a:pos x="1104" y="461"/>
              </a:cxn>
              <a:cxn ang="0">
                <a:pos x="1255" y="465"/>
              </a:cxn>
            </a:cxnLst>
            <a:rect l="0" t="0" r="r" b="b"/>
            <a:pathLst>
              <a:path w="1255" h="1164">
                <a:moveTo>
                  <a:pt x="1255" y="624"/>
                </a:moveTo>
                <a:lnTo>
                  <a:pt x="1244" y="624"/>
                </a:lnTo>
                <a:lnTo>
                  <a:pt x="1176" y="628"/>
                </a:lnTo>
                <a:lnTo>
                  <a:pt x="1100" y="648"/>
                </a:lnTo>
                <a:lnTo>
                  <a:pt x="1025" y="679"/>
                </a:lnTo>
                <a:lnTo>
                  <a:pt x="957" y="719"/>
                </a:lnTo>
                <a:lnTo>
                  <a:pt x="894" y="771"/>
                </a:lnTo>
                <a:lnTo>
                  <a:pt x="842" y="834"/>
                </a:lnTo>
                <a:lnTo>
                  <a:pt x="822" y="866"/>
                </a:lnTo>
                <a:lnTo>
                  <a:pt x="806" y="902"/>
                </a:lnTo>
                <a:lnTo>
                  <a:pt x="795" y="973"/>
                </a:lnTo>
                <a:lnTo>
                  <a:pt x="802" y="1013"/>
                </a:lnTo>
                <a:lnTo>
                  <a:pt x="818" y="1057"/>
                </a:lnTo>
                <a:lnTo>
                  <a:pt x="838" y="1104"/>
                </a:lnTo>
                <a:lnTo>
                  <a:pt x="818" y="1132"/>
                </a:lnTo>
                <a:lnTo>
                  <a:pt x="779" y="1164"/>
                </a:lnTo>
                <a:lnTo>
                  <a:pt x="755" y="1116"/>
                </a:lnTo>
                <a:lnTo>
                  <a:pt x="735" y="1081"/>
                </a:lnTo>
                <a:lnTo>
                  <a:pt x="707" y="1061"/>
                </a:lnTo>
                <a:lnTo>
                  <a:pt x="671" y="1057"/>
                </a:lnTo>
                <a:lnTo>
                  <a:pt x="576" y="1069"/>
                </a:lnTo>
                <a:lnTo>
                  <a:pt x="477" y="1069"/>
                </a:lnTo>
                <a:lnTo>
                  <a:pt x="445" y="1077"/>
                </a:lnTo>
                <a:lnTo>
                  <a:pt x="405" y="1097"/>
                </a:lnTo>
                <a:lnTo>
                  <a:pt x="373" y="1128"/>
                </a:lnTo>
                <a:lnTo>
                  <a:pt x="358" y="1160"/>
                </a:lnTo>
                <a:lnTo>
                  <a:pt x="238" y="1132"/>
                </a:lnTo>
                <a:lnTo>
                  <a:pt x="258" y="1093"/>
                </a:lnTo>
                <a:lnTo>
                  <a:pt x="274" y="1053"/>
                </a:lnTo>
                <a:lnTo>
                  <a:pt x="270" y="1029"/>
                </a:lnTo>
                <a:lnTo>
                  <a:pt x="258" y="1005"/>
                </a:lnTo>
                <a:lnTo>
                  <a:pt x="218" y="957"/>
                </a:lnTo>
                <a:lnTo>
                  <a:pt x="115" y="870"/>
                </a:lnTo>
                <a:lnTo>
                  <a:pt x="103" y="854"/>
                </a:lnTo>
                <a:lnTo>
                  <a:pt x="99" y="838"/>
                </a:lnTo>
                <a:lnTo>
                  <a:pt x="95" y="799"/>
                </a:lnTo>
                <a:lnTo>
                  <a:pt x="71" y="727"/>
                </a:lnTo>
                <a:lnTo>
                  <a:pt x="56" y="695"/>
                </a:lnTo>
                <a:lnTo>
                  <a:pt x="44" y="683"/>
                </a:lnTo>
                <a:lnTo>
                  <a:pt x="36" y="679"/>
                </a:lnTo>
                <a:lnTo>
                  <a:pt x="16" y="624"/>
                </a:lnTo>
                <a:lnTo>
                  <a:pt x="0" y="564"/>
                </a:lnTo>
                <a:lnTo>
                  <a:pt x="12" y="556"/>
                </a:lnTo>
                <a:lnTo>
                  <a:pt x="24" y="532"/>
                </a:lnTo>
                <a:lnTo>
                  <a:pt x="40" y="485"/>
                </a:lnTo>
                <a:lnTo>
                  <a:pt x="71" y="441"/>
                </a:lnTo>
                <a:lnTo>
                  <a:pt x="99" y="389"/>
                </a:lnTo>
                <a:lnTo>
                  <a:pt x="119" y="338"/>
                </a:lnTo>
                <a:lnTo>
                  <a:pt x="143" y="290"/>
                </a:lnTo>
                <a:lnTo>
                  <a:pt x="179" y="250"/>
                </a:lnTo>
                <a:lnTo>
                  <a:pt x="222" y="222"/>
                </a:lnTo>
                <a:lnTo>
                  <a:pt x="254" y="195"/>
                </a:lnTo>
                <a:lnTo>
                  <a:pt x="266" y="179"/>
                </a:lnTo>
                <a:lnTo>
                  <a:pt x="270" y="155"/>
                </a:lnTo>
                <a:lnTo>
                  <a:pt x="238" y="44"/>
                </a:lnTo>
                <a:lnTo>
                  <a:pt x="350" y="0"/>
                </a:lnTo>
                <a:lnTo>
                  <a:pt x="346" y="44"/>
                </a:lnTo>
                <a:lnTo>
                  <a:pt x="346" y="75"/>
                </a:lnTo>
                <a:lnTo>
                  <a:pt x="350" y="111"/>
                </a:lnTo>
                <a:lnTo>
                  <a:pt x="365" y="135"/>
                </a:lnTo>
                <a:lnTo>
                  <a:pt x="389" y="147"/>
                </a:lnTo>
                <a:lnTo>
                  <a:pt x="429" y="151"/>
                </a:lnTo>
                <a:lnTo>
                  <a:pt x="540" y="127"/>
                </a:lnTo>
                <a:lnTo>
                  <a:pt x="596" y="139"/>
                </a:lnTo>
                <a:lnTo>
                  <a:pt x="663" y="151"/>
                </a:lnTo>
                <a:lnTo>
                  <a:pt x="715" y="143"/>
                </a:lnTo>
                <a:lnTo>
                  <a:pt x="759" y="119"/>
                </a:lnTo>
                <a:lnTo>
                  <a:pt x="775" y="99"/>
                </a:lnTo>
                <a:lnTo>
                  <a:pt x="787" y="75"/>
                </a:lnTo>
                <a:lnTo>
                  <a:pt x="799" y="48"/>
                </a:lnTo>
                <a:lnTo>
                  <a:pt x="802" y="16"/>
                </a:lnTo>
                <a:lnTo>
                  <a:pt x="898" y="67"/>
                </a:lnTo>
                <a:lnTo>
                  <a:pt x="874" y="95"/>
                </a:lnTo>
                <a:lnTo>
                  <a:pt x="850" y="139"/>
                </a:lnTo>
                <a:lnTo>
                  <a:pt x="834" y="218"/>
                </a:lnTo>
                <a:lnTo>
                  <a:pt x="842" y="274"/>
                </a:lnTo>
                <a:lnTo>
                  <a:pt x="850" y="302"/>
                </a:lnTo>
                <a:lnTo>
                  <a:pt x="866" y="326"/>
                </a:lnTo>
                <a:lnTo>
                  <a:pt x="882" y="350"/>
                </a:lnTo>
                <a:lnTo>
                  <a:pt x="898" y="369"/>
                </a:lnTo>
                <a:lnTo>
                  <a:pt x="946" y="405"/>
                </a:lnTo>
                <a:lnTo>
                  <a:pt x="993" y="433"/>
                </a:lnTo>
                <a:lnTo>
                  <a:pt x="1049" y="453"/>
                </a:lnTo>
                <a:lnTo>
                  <a:pt x="1104" y="461"/>
                </a:lnTo>
                <a:lnTo>
                  <a:pt x="1156" y="465"/>
                </a:lnTo>
                <a:lnTo>
                  <a:pt x="1255" y="465"/>
                </a:lnTo>
              </a:path>
            </a:pathLst>
          </a:cu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65" name="Line 113"/>
          <p:cNvSpPr>
            <a:spLocks noChangeShapeType="1"/>
          </p:cNvSpPr>
          <p:nvPr/>
        </p:nvSpPr>
        <p:spPr bwMode="auto">
          <a:xfrm flipH="1">
            <a:off x="5348299" y="3571596"/>
            <a:ext cx="104995" cy="70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66" name="Line 114"/>
          <p:cNvSpPr>
            <a:spLocks noChangeShapeType="1"/>
          </p:cNvSpPr>
          <p:nvPr/>
        </p:nvSpPr>
        <p:spPr bwMode="auto">
          <a:xfrm flipH="1">
            <a:off x="5497043" y="3571597"/>
            <a:ext cx="104995" cy="1749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67" name="Freeform 115"/>
          <p:cNvSpPr>
            <a:spLocks/>
          </p:cNvSpPr>
          <p:nvPr/>
        </p:nvSpPr>
        <p:spPr bwMode="auto">
          <a:xfrm>
            <a:off x="5645787" y="3564598"/>
            <a:ext cx="166243" cy="1749"/>
          </a:xfrm>
          <a:custGeom>
            <a:avLst/>
            <a:gdLst/>
            <a:ahLst/>
            <a:cxnLst>
              <a:cxn ang="0">
                <a:pos x="107" y="0"/>
              </a:cxn>
              <a:cxn ang="0">
                <a:pos x="92" y="0"/>
              </a:cxn>
              <a:cxn ang="0">
                <a:pos x="0" y="0"/>
              </a:cxn>
            </a:cxnLst>
            <a:rect l="0" t="0" r="r" b="b"/>
            <a:pathLst>
              <a:path w="107">
                <a:moveTo>
                  <a:pt x="107" y="0"/>
                </a:moveTo>
                <a:lnTo>
                  <a:pt x="92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68" name="Line 116"/>
          <p:cNvSpPr>
            <a:spLocks noChangeShapeType="1"/>
          </p:cNvSpPr>
          <p:nvPr/>
        </p:nvSpPr>
        <p:spPr bwMode="auto">
          <a:xfrm flipH="1">
            <a:off x="5992272" y="3564598"/>
            <a:ext cx="73497" cy="1749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69" name="Line 117"/>
          <p:cNvSpPr>
            <a:spLocks noChangeShapeType="1"/>
          </p:cNvSpPr>
          <p:nvPr/>
        </p:nvSpPr>
        <p:spPr bwMode="auto">
          <a:xfrm flipH="1" flipV="1">
            <a:off x="6183013" y="3564597"/>
            <a:ext cx="110245" cy="70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70" name="Freeform 118"/>
          <p:cNvSpPr>
            <a:spLocks/>
          </p:cNvSpPr>
          <p:nvPr/>
        </p:nvSpPr>
        <p:spPr bwMode="auto">
          <a:xfrm>
            <a:off x="6431503" y="3578596"/>
            <a:ext cx="90996" cy="89246"/>
          </a:xfrm>
          <a:custGeom>
            <a:avLst/>
            <a:gdLst/>
            <a:ahLst/>
            <a:cxnLst>
              <a:cxn ang="0">
                <a:pos x="59" y="51"/>
              </a:cxn>
              <a:cxn ang="0">
                <a:pos x="32" y="20"/>
              </a:cxn>
              <a:cxn ang="0">
                <a:pos x="0" y="0"/>
              </a:cxn>
            </a:cxnLst>
            <a:rect l="0" t="0" r="r" b="b"/>
            <a:pathLst>
              <a:path w="59" h="51">
                <a:moveTo>
                  <a:pt x="59" y="51"/>
                </a:moveTo>
                <a:lnTo>
                  <a:pt x="32" y="2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71" name="Line 119"/>
          <p:cNvSpPr>
            <a:spLocks noChangeShapeType="1"/>
          </p:cNvSpPr>
          <p:nvPr/>
        </p:nvSpPr>
        <p:spPr bwMode="auto">
          <a:xfrm flipH="1" flipV="1">
            <a:off x="6546998" y="3709840"/>
            <a:ext cx="62997" cy="83996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72" name="Freeform 120"/>
          <p:cNvSpPr>
            <a:spLocks/>
          </p:cNvSpPr>
          <p:nvPr/>
        </p:nvSpPr>
        <p:spPr bwMode="auto">
          <a:xfrm>
            <a:off x="6702741" y="3751838"/>
            <a:ext cx="61248" cy="69997"/>
          </a:xfrm>
          <a:custGeom>
            <a:avLst/>
            <a:gdLst/>
            <a:ahLst/>
            <a:cxnLst>
              <a:cxn ang="0">
                <a:pos x="39" y="0"/>
              </a:cxn>
              <a:cxn ang="0">
                <a:pos x="19" y="24"/>
              </a:cxn>
              <a:cxn ang="0">
                <a:pos x="0" y="40"/>
              </a:cxn>
            </a:cxnLst>
            <a:rect l="0" t="0" r="r" b="b"/>
            <a:pathLst>
              <a:path w="39" h="40">
                <a:moveTo>
                  <a:pt x="39" y="0"/>
                </a:moveTo>
                <a:lnTo>
                  <a:pt x="19" y="24"/>
                </a:lnTo>
                <a:lnTo>
                  <a:pt x="0" y="40"/>
                </a:lnTo>
              </a:path>
            </a:pathLst>
          </a:cu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73" name="Freeform 121"/>
          <p:cNvSpPr>
            <a:spLocks/>
          </p:cNvSpPr>
          <p:nvPr/>
        </p:nvSpPr>
        <p:spPr bwMode="auto">
          <a:xfrm>
            <a:off x="6788488" y="3543598"/>
            <a:ext cx="24499" cy="152243"/>
          </a:xfrm>
          <a:custGeom>
            <a:avLst/>
            <a:gdLst/>
            <a:ahLst/>
            <a:cxnLst>
              <a:cxn ang="0">
                <a:pos x="16" y="0"/>
              </a:cxn>
              <a:cxn ang="0">
                <a:pos x="16" y="28"/>
              </a:cxn>
              <a:cxn ang="0">
                <a:pos x="0" y="87"/>
              </a:cxn>
            </a:cxnLst>
            <a:rect l="0" t="0" r="r" b="b"/>
            <a:pathLst>
              <a:path w="16" h="87">
                <a:moveTo>
                  <a:pt x="16" y="0"/>
                </a:moveTo>
                <a:lnTo>
                  <a:pt x="16" y="28"/>
                </a:lnTo>
                <a:lnTo>
                  <a:pt x="0" y="87"/>
                </a:lnTo>
              </a:path>
            </a:pathLst>
          </a:cu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74" name="Freeform 122"/>
          <p:cNvSpPr>
            <a:spLocks/>
          </p:cNvSpPr>
          <p:nvPr/>
        </p:nvSpPr>
        <p:spPr bwMode="auto">
          <a:xfrm>
            <a:off x="6763989" y="3139364"/>
            <a:ext cx="36748" cy="11899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" y="32"/>
              </a:cxn>
              <a:cxn ang="0">
                <a:pos x="24" y="68"/>
              </a:cxn>
            </a:cxnLst>
            <a:rect l="0" t="0" r="r" b="b"/>
            <a:pathLst>
              <a:path w="24" h="68">
                <a:moveTo>
                  <a:pt x="0" y="0"/>
                </a:moveTo>
                <a:lnTo>
                  <a:pt x="12" y="32"/>
                </a:lnTo>
                <a:lnTo>
                  <a:pt x="24" y="68"/>
                </a:lnTo>
              </a:path>
            </a:pathLst>
          </a:cu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75" name="Freeform 123"/>
          <p:cNvSpPr>
            <a:spLocks/>
          </p:cNvSpPr>
          <p:nvPr/>
        </p:nvSpPr>
        <p:spPr bwMode="auto">
          <a:xfrm>
            <a:off x="6615245" y="3078118"/>
            <a:ext cx="94496" cy="27999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20" y="4"/>
              </a:cxn>
              <a:cxn ang="0">
                <a:pos x="44" y="0"/>
              </a:cxn>
              <a:cxn ang="0">
                <a:pos x="60" y="0"/>
              </a:cxn>
            </a:cxnLst>
            <a:rect l="0" t="0" r="r" b="b"/>
            <a:pathLst>
              <a:path w="60" h="16">
                <a:moveTo>
                  <a:pt x="0" y="16"/>
                </a:moveTo>
                <a:lnTo>
                  <a:pt x="20" y="4"/>
                </a:lnTo>
                <a:lnTo>
                  <a:pt x="44" y="0"/>
                </a:lnTo>
                <a:lnTo>
                  <a:pt x="60" y="0"/>
                </a:lnTo>
              </a:path>
            </a:pathLst>
          </a:cu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76" name="Line 124"/>
          <p:cNvSpPr>
            <a:spLocks noChangeShapeType="1"/>
          </p:cNvSpPr>
          <p:nvPr/>
        </p:nvSpPr>
        <p:spPr bwMode="auto">
          <a:xfrm flipV="1">
            <a:off x="6449002" y="3230361"/>
            <a:ext cx="61247" cy="629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77" name="Line 125"/>
          <p:cNvSpPr>
            <a:spLocks noChangeShapeType="1"/>
          </p:cNvSpPr>
          <p:nvPr/>
        </p:nvSpPr>
        <p:spPr bwMode="auto">
          <a:xfrm>
            <a:off x="6127017" y="3300357"/>
            <a:ext cx="129494" cy="70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78" name="Line 126"/>
          <p:cNvSpPr>
            <a:spLocks noChangeShapeType="1"/>
          </p:cNvSpPr>
          <p:nvPr/>
        </p:nvSpPr>
        <p:spPr bwMode="auto">
          <a:xfrm>
            <a:off x="5707034" y="3300358"/>
            <a:ext cx="236239" cy="17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79" name="Line 127"/>
          <p:cNvSpPr>
            <a:spLocks noChangeShapeType="1"/>
          </p:cNvSpPr>
          <p:nvPr/>
        </p:nvSpPr>
        <p:spPr bwMode="auto">
          <a:xfrm>
            <a:off x="5504043" y="3300358"/>
            <a:ext cx="129494" cy="17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279680" name="Freeform 128"/>
          <p:cNvSpPr>
            <a:spLocks/>
          </p:cNvSpPr>
          <p:nvPr/>
        </p:nvSpPr>
        <p:spPr bwMode="auto">
          <a:xfrm>
            <a:off x="6349256" y="3293358"/>
            <a:ext cx="99746" cy="13999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36" y="8"/>
              </a:cxn>
              <a:cxn ang="0">
                <a:pos x="52" y="4"/>
              </a:cxn>
              <a:cxn ang="0">
                <a:pos x="64" y="0"/>
              </a:cxn>
            </a:cxnLst>
            <a:rect l="0" t="0" r="r" b="b"/>
            <a:pathLst>
              <a:path w="64" h="8">
                <a:moveTo>
                  <a:pt x="0" y="8"/>
                </a:moveTo>
                <a:lnTo>
                  <a:pt x="36" y="8"/>
                </a:lnTo>
                <a:lnTo>
                  <a:pt x="52" y="4"/>
                </a:lnTo>
                <a:lnTo>
                  <a:pt x="64" y="0"/>
                </a:lnTo>
              </a:path>
            </a:pathLst>
          </a:cu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grpSp>
        <p:nvGrpSpPr>
          <p:cNvPr id="2" name="Group 129"/>
          <p:cNvGrpSpPr>
            <a:grpSpLocks/>
          </p:cNvGrpSpPr>
          <p:nvPr/>
        </p:nvGrpSpPr>
        <p:grpSpPr bwMode="auto">
          <a:xfrm>
            <a:off x="2875656" y="3190113"/>
            <a:ext cx="869712" cy="563476"/>
            <a:chOff x="1848" y="1823"/>
            <a:chExt cx="560" cy="322"/>
          </a:xfrm>
        </p:grpSpPr>
        <p:sp>
          <p:nvSpPr>
            <p:cNvPr id="279682" name="Freeform 130"/>
            <p:cNvSpPr>
              <a:spLocks noChangeAspect="1"/>
            </p:cNvSpPr>
            <p:nvPr/>
          </p:nvSpPr>
          <p:spPr bwMode="auto">
            <a:xfrm rot="1460039">
              <a:off x="1963" y="1833"/>
              <a:ext cx="253" cy="148"/>
            </a:xfrm>
            <a:custGeom>
              <a:avLst/>
              <a:gdLst/>
              <a:ahLst/>
              <a:cxnLst>
                <a:cxn ang="0">
                  <a:pos x="4" y="12"/>
                </a:cxn>
                <a:cxn ang="0">
                  <a:pos x="28" y="1"/>
                </a:cxn>
                <a:cxn ang="0">
                  <a:pos x="35" y="3"/>
                </a:cxn>
                <a:cxn ang="0">
                  <a:pos x="38" y="8"/>
                </a:cxn>
                <a:cxn ang="0">
                  <a:pos x="26" y="20"/>
                </a:cxn>
                <a:cxn ang="0">
                  <a:pos x="13" y="23"/>
                </a:cxn>
                <a:cxn ang="0">
                  <a:pos x="2" y="21"/>
                </a:cxn>
                <a:cxn ang="0">
                  <a:pos x="1" y="18"/>
                </a:cxn>
                <a:cxn ang="0">
                  <a:pos x="4" y="12"/>
                </a:cxn>
              </a:cxnLst>
              <a:rect l="0" t="0" r="r" b="b"/>
              <a:pathLst>
                <a:path w="40" h="25">
                  <a:moveTo>
                    <a:pt x="4" y="12"/>
                  </a:moveTo>
                  <a:lnTo>
                    <a:pt x="28" y="1"/>
                  </a:lnTo>
                  <a:cubicBezTo>
                    <a:pt x="31" y="0"/>
                    <a:pt x="34" y="1"/>
                    <a:pt x="35" y="3"/>
                  </a:cubicBezTo>
                  <a:lnTo>
                    <a:pt x="38" y="8"/>
                  </a:lnTo>
                  <a:cubicBezTo>
                    <a:pt x="40" y="14"/>
                    <a:pt x="37" y="18"/>
                    <a:pt x="26" y="20"/>
                  </a:cubicBezTo>
                  <a:lnTo>
                    <a:pt x="13" y="23"/>
                  </a:lnTo>
                  <a:cubicBezTo>
                    <a:pt x="9" y="23"/>
                    <a:pt x="4" y="25"/>
                    <a:pt x="2" y="21"/>
                  </a:cubicBezTo>
                  <a:lnTo>
                    <a:pt x="1" y="18"/>
                  </a:lnTo>
                  <a:cubicBezTo>
                    <a:pt x="0" y="16"/>
                    <a:pt x="1" y="13"/>
                    <a:pt x="4" y="12"/>
                  </a:cubicBezTo>
                </a:path>
              </a:pathLst>
            </a:custGeom>
            <a:solidFill>
              <a:srgbClr val="A34A76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646" b="1">
                <a:solidFill>
                  <a:srgbClr val="000000"/>
                </a:solidFill>
              </a:endParaRPr>
            </a:p>
          </p:txBody>
        </p:sp>
        <p:sp>
          <p:nvSpPr>
            <p:cNvPr id="279683" name="Freeform 131"/>
            <p:cNvSpPr>
              <a:spLocks noChangeAspect="1"/>
            </p:cNvSpPr>
            <p:nvPr/>
          </p:nvSpPr>
          <p:spPr bwMode="auto">
            <a:xfrm rot="1460039">
              <a:off x="1976" y="1975"/>
              <a:ext cx="248" cy="170"/>
            </a:xfrm>
            <a:custGeom>
              <a:avLst/>
              <a:gdLst/>
              <a:ahLst/>
              <a:cxnLst>
                <a:cxn ang="0">
                  <a:pos x="10" y="28"/>
                </a:cxn>
                <a:cxn ang="0">
                  <a:pos x="34" y="18"/>
                </a:cxn>
                <a:cxn ang="0">
                  <a:pos x="38" y="12"/>
                </a:cxn>
                <a:cxn ang="0">
                  <a:pos x="35" y="6"/>
                </a:cxn>
                <a:cxn ang="0">
                  <a:pos x="18" y="7"/>
                </a:cxn>
                <a:cxn ang="0">
                  <a:pos x="7" y="15"/>
                </a:cxn>
                <a:cxn ang="0">
                  <a:pos x="2" y="23"/>
                </a:cxn>
                <a:cxn ang="0">
                  <a:pos x="3" y="27"/>
                </a:cxn>
                <a:cxn ang="0">
                  <a:pos x="10" y="28"/>
                </a:cxn>
              </a:cxnLst>
              <a:rect l="0" t="0" r="r" b="b"/>
              <a:pathLst>
                <a:path w="39" h="29">
                  <a:moveTo>
                    <a:pt x="10" y="28"/>
                  </a:moveTo>
                  <a:lnTo>
                    <a:pt x="34" y="18"/>
                  </a:lnTo>
                  <a:cubicBezTo>
                    <a:pt x="37" y="16"/>
                    <a:pt x="39" y="14"/>
                    <a:pt x="38" y="12"/>
                  </a:cubicBezTo>
                  <a:lnTo>
                    <a:pt x="35" y="6"/>
                  </a:lnTo>
                  <a:cubicBezTo>
                    <a:pt x="32" y="1"/>
                    <a:pt x="27" y="0"/>
                    <a:pt x="18" y="7"/>
                  </a:cubicBezTo>
                  <a:lnTo>
                    <a:pt x="7" y="15"/>
                  </a:lnTo>
                  <a:cubicBezTo>
                    <a:pt x="5" y="17"/>
                    <a:pt x="0" y="19"/>
                    <a:pt x="2" y="23"/>
                  </a:cubicBezTo>
                  <a:lnTo>
                    <a:pt x="3" y="27"/>
                  </a:lnTo>
                  <a:cubicBezTo>
                    <a:pt x="4" y="29"/>
                    <a:pt x="7" y="29"/>
                    <a:pt x="10" y="28"/>
                  </a:cubicBezTo>
                </a:path>
              </a:pathLst>
            </a:custGeom>
            <a:solidFill>
              <a:srgbClr val="A34A76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646" b="1">
                <a:solidFill>
                  <a:srgbClr val="000000"/>
                </a:solidFill>
              </a:endParaRPr>
            </a:p>
          </p:txBody>
        </p:sp>
        <p:sp>
          <p:nvSpPr>
            <p:cNvPr id="279684" name="Oval 132"/>
            <p:cNvSpPr>
              <a:spLocks noChangeAspect="1" noChangeArrowheads="1"/>
            </p:cNvSpPr>
            <p:nvPr/>
          </p:nvSpPr>
          <p:spPr bwMode="auto">
            <a:xfrm rot="1460039">
              <a:off x="1945" y="2063"/>
              <a:ext cx="63" cy="65"/>
            </a:xfrm>
            <a:prstGeom prst="ellipse">
              <a:avLst/>
            </a:prstGeom>
            <a:solidFill>
              <a:srgbClr val="EB3D00"/>
            </a:solidFill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646" b="1">
                <a:solidFill>
                  <a:srgbClr val="000000"/>
                </a:solidFill>
              </a:endParaRPr>
            </a:p>
          </p:txBody>
        </p:sp>
        <p:sp>
          <p:nvSpPr>
            <p:cNvPr id="279685" name="Oval 133"/>
            <p:cNvSpPr>
              <a:spLocks noChangeAspect="1" noChangeArrowheads="1"/>
            </p:cNvSpPr>
            <p:nvPr/>
          </p:nvSpPr>
          <p:spPr bwMode="auto">
            <a:xfrm rot="1460039">
              <a:off x="1943" y="1823"/>
              <a:ext cx="64" cy="59"/>
            </a:xfrm>
            <a:prstGeom prst="ellipse">
              <a:avLst/>
            </a:prstGeom>
            <a:solidFill>
              <a:srgbClr val="EB3D00"/>
            </a:solidFill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646" b="1">
                <a:solidFill>
                  <a:srgbClr val="000000"/>
                </a:solidFill>
              </a:endParaRPr>
            </a:p>
          </p:txBody>
        </p:sp>
        <p:sp>
          <p:nvSpPr>
            <p:cNvPr id="279686" name="AutoShape 134"/>
            <p:cNvSpPr>
              <a:spLocks noChangeArrowheads="1"/>
            </p:cNvSpPr>
            <p:nvPr/>
          </p:nvSpPr>
          <p:spPr bwMode="auto">
            <a:xfrm>
              <a:off x="1848" y="1936"/>
              <a:ext cx="560" cy="120"/>
            </a:xfrm>
            <a:prstGeom prst="rightArrow">
              <a:avLst>
                <a:gd name="adj1" fmla="val 50000"/>
                <a:gd name="adj2" fmla="val 1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646" b="1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35"/>
          <p:cNvGrpSpPr>
            <a:grpSpLocks/>
          </p:cNvGrpSpPr>
          <p:nvPr/>
        </p:nvGrpSpPr>
        <p:grpSpPr bwMode="auto">
          <a:xfrm>
            <a:off x="7313461" y="4035326"/>
            <a:ext cx="618691" cy="307987"/>
            <a:chOff x="3918" y="2450"/>
            <a:chExt cx="398" cy="176"/>
          </a:xfrm>
        </p:grpSpPr>
        <p:sp>
          <p:nvSpPr>
            <p:cNvPr id="279688" name="Oval 136"/>
            <p:cNvSpPr>
              <a:spLocks noChangeAspect="1" noChangeArrowheads="1"/>
            </p:cNvSpPr>
            <p:nvPr/>
          </p:nvSpPr>
          <p:spPr bwMode="auto">
            <a:xfrm>
              <a:off x="3918" y="2450"/>
              <a:ext cx="394" cy="176"/>
            </a:xfrm>
            <a:prstGeom prst="ellipse">
              <a:avLst/>
            </a:prstGeom>
            <a:solidFill>
              <a:srgbClr val="340D71"/>
            </a:solidFill>
            <a:ln w="0">
              <a:solidFill>
                <a:srgbClr val="340D7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646" b="1">
                <a:solidFill>
                  <a:srgbClr val="000000"/>
                </a:solidFill>
              </a:endParaRPr>
            </a:p>
          </p:txBody>
        </p:sp>
        <p:sp>
          <p:nvSpPr>
            <p:cNvPr id="279689" name="Rectangle 137"/>
            <p:cNvSpPr>
              <a:spLocks noChangeAspect="1" noChangeArrowheads="1"/>
            </p:cNvSpPr>
            <p:nvPr/>
          </p:nvSpPr>
          <p:spPr bwMode="auto">
            <a:xfrm>
              <a:off x="3994" y="2466"/>
              <a:ext cx="322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433" b="1">
                  <a:solidFill>
                    <a:srgbClr val="FFFFFF"/>
                  </a:solidFill>
                  <a:latin typeface="Arial" charset="0"/>
                </a:rPr>
                <a:t>AChE</a:t>
              </a:r>
              <a:endParaRPr lang="de-DE" sz="1433" b="1">
                <a:solidFill>
                  <a:srgbClr val="000000"/>
                </a:solidFill>
              </a:endParaRPr>
            </a:p>
          </p:txBody>
        </p:sp>
      </p:grpSp>
      <p:sp>
        <p:nvSpPr>
          <p:cNvPr id="138" name="Заголовок 1"/>
          <p:cNvSpPr txBox="1">
            <a:spLocks/>
          </p:cNvSpPr>
          <p:nvPr/>
        </p:nvSpPr>
        <p:spPr bwMode="auto">
          <a:xfrm>
            <a:off x="48844" y="27643"/>
            <a:ext cx="10001311" cy="145030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ru-RU"/>
            </a:defPPr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FFFFFF"/>
                </a:solidFill>
                <a:latin typeface="Segoe Print" panose="02000600000000000000" pitchFamily="2" charset="0"/>
              </a:rPr>
              <a:t>Взаимосвязь </a:t>
            </a:r>
            <a:r>
              <a:rPr lang="ru-RU" sz="3600" b="1" dirty="0" err="1">
                <a:solidFill>
                  <a:srgbClr val="FFFFFF"/>
                </a:solidFill>
                <a:latin typeface="Segoe Print" panose="02000600000000000000" pitchFamily="2" charset="0"/>
              </a:rPr>
              <a:t>глутаматергической</a:t>
            </a:r>
            <a:r>
              <a:rPr lang="ru-RU" sz="3600" b="1" dirty="0">
                <a:solidFill>
                  <a:srgbClr val="FFFFFF"/>
                </a:solidFill>
                <a:latin typeface="Segoe Print" panose="02000600000000000000" pitchFamily="2" charset="0"/>
              </a:rPr>
              <a:t> 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FFFFFF"/>
                </a:solidFill>
                <a:latin typeface="Segoe Print" panose="02000600000000000000" pitchFamily="2" charset="0"/>
              </a:rPr>
              <a:t>холинергической передачи</a:t>
            </a:r>
            <a:endParaRPr lang="de-DE" altLang="de-DE" sz="3600" b="1" dirty="0">
              <a:solidFill>
                <a:srgbClr val="FFFFFF"/>
              </a:solidFill>
              <a:latin typeface="Segoe Print" panose="02000600000000000000" pitchFamily="2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7071975" y="1428266"/>
            <a:ext cx="3022597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646" b="1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Ингибиторы АХЭ</a:t>
            </a:r>
            <a:endParaRPr lang="en-US" sz="2646" b="1" dirty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0" name="AutoShape 136"/>
          <p:cNvSpPr>
            <a:spLocks noChangeArrowheads="1"/>
          </p:cNvSpPr>
          <p:nvPr/>
        </p:nvSpPr>
        <p:spPr bwMode="auto">
          <a:xfrm rot="7409541">
            <a:off x="7303514" y="2643609"/>
            <a:ext cx="2137216" cy="267336"/>
          </a:xfrm>
          <a:prstGeom prst="rightArrow">
            <a:avLst>
              <a:gd name="adj1" fmla="val 50000"/>
              <a:gd name="adj2" fmla="val 116667"/>
            </a:avLst>
          </a:prstGeom>
          <a:solidFill>
            <a:srgbClr val="C00000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984" b="1">
              <a:solidFill>
                <a:srgbClr val="FFFF00"/>
              </a:solidFill>
            </a:endParaRPr>
          </a:p>
        </p:txBody>
      </p:sp>
      <p:sp>
        <p:nvSpPr>
          <p:cNvPr id="141" name="AutoShape 136"/>
          <p:cNvSpPr>
            <a:spLocks noChangeArrowheads="1"/>
          </p:cNvSpPr>
          <p:nvPr/>
        </p:nvSpPr>
        <p:spPr bwMode="auto">
          <a:xfrm rot="8021670">
            <a:off x="7478267" y="2501336"/>
            <a:ext cx="1561545" cy="266849"/>
          </a:xfrm>
          <a:prstGeom prst="rightArrow">
            <a:avLst>
              <a:gd name="adj1" fmla="val 50000"/>
              <a:gd name="adj2" fmla="val 116667"/>
            </a:avLst>
          </a:prstGeom>
          <a:solidFill>
            <a:srgbClr val="C00000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984" b="1">
              <a:solidFill>
                <a:srgbClr val="FFFF00"/>
              </a:solidFill>
            </a:endParaRPr>
          </a:p>
        </p:txBody>
      </p:sp>
      <p:sp>
        <p:nvSpPr>
          <p:cNvPr id="142" name="AutoShape 136"/>
          <p:cNvSpPr>
            <a:spLocks noChangeArrowheads="1"/>
          </p:cNvSpPr>
          <p:nvPr/>
        </p:nvSpPr>
        <p:spPr bwMode="auto">
          <a:xfrm rot="2655825">
            <a:off x="1160970" y="2511166"/>
            <a:ext cx="2065221" cy="394347"/>
          </a:xfrm>
          <a:prstGeom prst="rightArrow">
            <a:avLst>
              <a:gd name="adj1" fmla="val 41812"/>
              <a:gd name="adj2" fmla="val 116667"/>
            </a:avLst>
          </a:prstGeom>
          <a:solidFill>
            <a:srgbClr val="C00000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984" b="1">
              <a:solidFill>
                <a:srgbClr val="FFFF00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418720" y="1484598"/>
            <a:ext cx="2524277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646" b="1" dirty="0" smtClean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АКАТИНОЛ</a:t>
            </a:r>
            <a:endParaRPr lang="en-US" sz="2646" b="1" dirty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1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604" y="128565"/>
            <a:ext cx="9669614" cy="1666885"/>
          </a:xfrm>
          <a:solidFill>
            <a:srgbClr val="002060"/>
          </a:solidFill>
          <a:ln>
            <a:noFill/>
          </a:ln>
          <a:effectLst/>
          <a:extLst/>
        </p:spPr>
        <p:txBody>
          <a:bodyPr vert="horz" wrap="none" lIns="100796" tIns="50398" rIns="100796" bIns="50398" numCol="1" anchor="ctr" anchorCtr="0" compatLnSpc="1">
            <a:prstTxWarp prst="textNoShape">
              <a:avLst/>
            </a:prstTxWarp>
          </a:bodyPr>
          <a:lstStyle/>
          <a:p>
            <a:r>
              <a:rPr lang="ru-RU" sz="3527" b="1" kern="1200" cap="all" dirty="0">
                <a:solidFill>
                  <a:srgbClr val="FFFFFF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ПОБОЧНЫЕ ЭФФЕКТЫ ПО ДАНЫМ </a:t>
            </a:r>
            <a:r>
              <a:rPr lang="en-US" sz="3527" b="1" kern="1200" cap="all" dirty="0">
                <a:solidFill>
                  <a:srgbClr val="FFFFFF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FDA</a:t>
            </a:r>
            <a:r>
              <a:rPr lang="ru-RU" sz="3527" b="1" kern="1200" cap="all" dirty="0">
                <a:solidFill>
                  <a:srgbClr val="FFFFFF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/>
            </a:r>
            <a:br>
              <a:rPr lang="ru-RU" sz="3527" b="1" kern="1200" cap="all" dirty="0">
                <a:solidFill>
                  <a:srgbClr val="FFFFFF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</a:br>
            <a:r>
              <a:rPr lang="ru-RU" sz="3527" b="1" kern="1200" dirty="0">
                <a:solidFill>
                  <a:srgbClr val="FFFFFF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7646 – </a:t>
            </a:r>
            <a:r>
              <a:rPr lang="ru-RU" sz="3527" b="1" kern="1200" dirty="0" err="1">
                <a:solidFill>
                  <a:srgbClr val="FFFFFF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донепезил</a:t>
            </a:r>
            <a:r>
              <a:rPr lang="ru-RU" sz="3527" b="1" kern="1200" dirty="0">
                <a:solidFill>
                  <a:srgbClr val="FFFFFF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, 6517 – </a:t>
            </a:r>
            <a:r>
              <a:rPr lang="ru-RU" sz="3527" b="1" kern="1200" dirty="0" err="1">
                <a:solidFill>
                  <a:srgbClr val="FFFFFF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ривастигмин</a:t>
            </a:r>
            <a:r>
              <a:rPr lang="ru-RU" sz="3527" b="1" kern="1200" dirty="0">
                <a:solidFill>
                  <a:srgbClr val="FFFFFF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, </a:t>
            </a:r>
            <a:br>
              <a:rPr lang="ru-RU" sz="3527" b="1" kern="1200" dirty="0">
                <a:solidFill>
                  <a:srgbClr val="FFFFFF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</a:br>
            <a:r>
              <a:rPr lang="ru-RU" sz="3527" b="1" kern="1200" dirty="0">
                <a:solidFill>
                  <a:srgbClr val="FFFFFF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1172 – </a:t>
            </a:r>
            <a:r>
              <a:rPr lang="ru-RU" sz="3527" b="1" kern="1200" dirty="0" err="1">
                <a:solidFill>
                  <a:srgbClr val="FFFFFF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галантамин</a:t>
            </a:r>
            <a:r>
              <a:rPr lang="ru-RU" sz="3527" b="1" kern="1200" dirty="0">
                <a:solidFill>
                  <a:srgbClr val="FFFFFF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, 3825 – </a:t>
            </a:r>
            <a:r>
              <a:rPr lang="ru-RU" sz="3527" b="1" kern="1200" dirty="0" err="1">
                <a:solidFill>
                  <a:srgbClr val="FFFFFF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мемантин</a:t>
            </a:r>
            <a:r>
              <a:rPr lang="ru-RU" sz="3527" b="1" kern="1200" dirty="0">
                <a:solidFill>
                  <a:srgbClr val="FFFFFF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 </a:t>
            </a:r>
            <a:endParaRPr lang="en-US" sz="3527" b="1" kern="1200" dirty="0">
              <a:solidFill>
                <a:srgbClr val="FFFFFF"/>
              </a:solidFill>
              <a:latin typeface="Segoe UI Semibold" panose="020B0702040204020203" pitchFamily="34" charset="0"/>
              <a:ea typeface="Segoe UI Historic" panose="020B05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16" y="1950548"/>
            <a:ext cx="9616288" cy="46831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42547" y="6875481"/>
            <a:ext cx="7937549" cy="56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43" dirty="0">
                <a:solidFill>
                  <a:srgbClr val="000000"/>
                </a:solidFill>
                <a:latin typeface="AdvPAC5A"/>
              </a:rPr>
              <a:t>X</a:t>
            </a:r>
            <a:r>
              <a:rPr lang="ru-RU" sz="1543" dirty="0">
                <a:solidFill>
                  <a:srgbClr val="000000"/>
                </a:solidFill>
                <a:latin typeface="AdvPAC5A"/>
              </a:rPr>
              <a:t>.</a:t>
            </a:r>
            <a:r>
              <a:rPr lang="en-US" sz="1543" dirty="0">
                <a:solidFill>
                  <a:srgbClr val="000000"/>
                </a:solidFill>
                <a:latin typeface="AdvPAC5A"/>
              </a:rPr>
              <a:t>Shi, X</a:t>
            </a:r>
            <a:r>
              <a:rPr lang="ru-RU" sz="1543" dirty="0">
                <a:solidFill>
                  <a:srgbClr val="000000"/>
                </a:solidFill>
                <a:latin typeface="AdvPAC5A"/>
              </a:rPr>
              <a:t>.</a:t>
            </a:r>
            <a:r>
              <a:rPr lang="en-US" sz="1543" dirty="0">
                <a:solidFill>
                  <a:srgbClr val="000000"/>
                </a:solidFill>
                <a:latin typeface="AdvPAC5A"/>
              </a:rPr>
              <a:t>Lin, R</a:t>
            </a:r>
            <a:r>
              <a:rPr lang="ru-RU" sz="1543" dirty="0">
                <a:solidFill>
                  <a:srgbClr val="000000"/>
                </a:solidFill>
                <a:latin typeface="AdvPAC5A"/>
              </a:rPr>
              <a:t>.</a:t>
            </a:r>
            <a:r>
              <a:rPr lang="en-US" sz="1543" dirty="0">
                <a:solidFill>
                  <a:srgbClr val="000000"/>
                </a:solidFill>
                <a:latin typeface="AdvPAC5A"/>
              </a:rPr>
              <a:t>Hu</a:t>
            </a:r>
            <a:r>
              <a:rPr lang="ru-RU" sz="1543" dirty="0">
                <a:solidFill>
                  <a:srgbClr val="000000"/>
                </a:solidFill>
                <a:latin typeface="AdvPAC5A"/>
              </a:rPr>
              <a:t> </a:t>
            </a:r>
            <a:r>
              <a:rPr lang="en-US" sz="1543" dirty="0">
                <a:solidFill>
                  <a:srgbClr val="000000"/>
                </a:solidFill>
                <a:latin typeface="AdvPAC5A"/>
              </a:rPr>
              <a:t>et al. </a:t>
            </a:r>
            <a:r>
              <a:rPr lang="en-US" sz="1543" dirty="0">
                <a:solidFill>
                  <a:srgbClr val="000000"/>
                </a:solidFill>
              </a:rPr>
              <a:t>Toxicological Differences Between NMDA Receptor Antagonists and </a:t>
            </a:r>
            <a:endParaRPr lang="ru-RU" sz="1543" dirty="0">
              <a:solidFill>
                <a:srgbClr val="000000"/>
              </a:solidFill>
            </a:endParaRPr>
          </a:p>
          <a:p>
            <a:r>
              <a:rPr lang="en-US" sz="1543" dirty="0">
                <a:solidFill>
                  <a:srgbClr val="000000"/>
                </a:solidFill>
              </a:rPr>
              <a:t>Cholinesterase Inhibitors American Journal of Alzheimer’s Disease &amp; Other Dementias, 2016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67235" y="3520732"/>
            <a:ext cx="3095644" cy="31530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spcBef>
                <a:spcPts val="1200"/>
              </a:spcBef>
            </a:pPr>
            <a:r>
              <a:rPr lang="ru-RU" sz="2000" dirty="0" smtClean="0">
                <a:solidFill>
                  <a:srgbClr val="000000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Неврологические</a:t>
            </a:r>
          </a:p>
          <a:p>
            <a:pPr algn="r">
              <a:spcBef>
                <a:spcPts val="1200"/>
              </a:spcBef>
            </a:pPr>
            <a:r>
              <a:rPr lang="ru-RU" sz="2000" dirty="0" smtClean="0">
                <a:solidFill>
                  <a:srgbClr val="000000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Сердечнососудистые</a:t>
            </a:r>
            <a:endParaRPr lang="ru-RU" sz="2000" dirty="0">
              <a:solidFill>
                <a:srgbClr val="000000"/>
              </a:solidFill>
              <a:latin typeface="Segoe UI Semibold" panose="020B0702040204020203" pitchFamily="34" charset="0"/>
              <a:ea typeface="Segoe UI Historic" panose="020B0502040204020203" pitchFamily="34" charset="0"/>
              <a:cs typeface="Segoe UI Semibold" panose="020B0702040204020203" pitchFamily="34" charset="0"/>
            </a:endParaRPr>
          </a:p>
          <a:p>
            <a:pPr algn="r">
              <a:spcBef>
                <a:spcPts val="1200"/>
              </a:spcBef>
            </a:pPr>
            <a:r>
              <a:rPr lang="ru-RU" sz="2000" dirty="0">
                <a:solidFill>
                  <a:srgbClr val="000000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Желудочно-кишечные</a:t>
            </a:r>
          </a:p>
          <a:p>
            <a:pPr algn="r">
              <a:spcBef>
                <a:spcPts val="1200"/>
              </a:spcBef>
            </a:pPr>
            <a:r>
              <a:rPr lang="ru-RU" sz="2000" dirty="0">
                <a:solidFill>
                  <a:srgbClr val="000000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Летальный исход</a:t>
            </a:r>
          </a:p>
          <a:p>
            <a:pPr algn="r">
              <a:spcBef>
                <a:spcPts val="1200"/>
              </a:spcBef>
            </a:pPr>
            <a:r>
              <a:rPr lang="ru-RU" sz="2000" dirty="0">
                <a:solidFill>
                  <a:srgbClr val="000000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Легочные</a:t>
            </a:r>
          </a:p>
          <a:p>
            <a:pPr algn="r">
              <a:spcBef>
                <a:spcPts val="1200"/>
              </a:spcBef>
            </a:pPr>
            <a:r>
              <a:rPr lang="ru-RU" sz="2000" dirty="0">
                <a:solidFill>
                  <a:srgbClr val="000000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Гиперчувствительность</a:t>
            </a:r>
          </a:p>
          <a:p>
            <a:pPr algn="r">
              <a:spcBef>
                <a:spcPts val="1200"/>
              </a:spcBef>
            </a:pPr>
            <a:r>
              <a:rPr lang="ru-RU" sz="2000" dirty="0">
                <a:solidFill>
                  <a:srgbClr val="000000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Мочеполовые</a:t>
            </a:r>
            <a:endParaRPr lang="en-US" sz="2000" dirty="0">
              <a:solidFill>
                <a:srgbClr val="000000"/>
              </a:solidFill>
              <a:latin typeface="Segoe UI Semibold" panose="020B0702040204020203" pitchFamily="34" charset="0"/>
              <a:ea typeface="Segoe UI Historic" panose="020B05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46612" y="1910475"/>
            <a:ext cx="685454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ДОНЕПЕЗИЛ    РИВАСТИГМИН     ГАЛАНТАМИН      АКАТИНОЛ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67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040" t="26249" r="9396" b="4549"/>
          <a:stretch/>
        </p:blipFill>
        <p:spPr>
          <a:xfrm>
            <a:off x="-19639" y="0"/>
            <a:ext cx="10001311" cy="460377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25933" y="349667"/>
            <a:ext cx="1842201" cy="635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527" b="1" dirty="0">
                <a:solidFill>
                  <a:srgbClr val="000000"/>
                </a:solidFill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rPr>
              <a:t>2018</a:t>
            </a:r>
            <a:endParaRPr lang="en-US" sz="3527" b="1" dirty="0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8513" y="4698919"/>
            <a:ext cx="9323599" cy="2535309"/>
          </a:xfrm>
          <a:prstGeom prst="rect">
            <a:avLst/>
          </a:prstGeom>
          <a:ln w="571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indent="49522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646" b="1" dirty="0">
                <a:solidFill>
                  <a:srgbClr val="000000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Исследователи из университета Вирджинии получили данные, говорящие о потенциальной эффективности </a:t>
            </a:r>
            <a:r>
              <a:rPr lang="ru-RU" sz="2646" b="1" dirty="0" err="1">
                <a:solidFill>
                  <a:srgbClr val="000000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мемантина</a:t>
            </a:r>
            <a:r>
              <a:rPr lang="ru-RU" sz="2646" b="1" dirty="0">
                <a:solidFill>
                  <a:srgbClr val="000000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 в профилактике болезни Альцгеймера. Условие эффективности – назначение </a:t>
            </a:r>
            <a:r>
              <a:rPr lang="ru-RU" sz="2646" b="1" dirty="0" err="1">
                <a:solidFill>
                  <a:srgbClr val="000000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акатинола</a:t>
            </a:r>
            <a:r>
              <a:rPr lang="ru-RU" sz="2646" b="1" dirty="0">
                <a:solidFill>
                  <a:srgbClr val="000000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 в самом дебюте патологического процесса, за несколько лет до первых клинических проявлений.</a:t>
            </a:r>
            <a:endParaRPr lang="en-US" sz="2646" b="1" dirty="0">
              <a:solidFill>
                <a:srgbClr val="00000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 bwMode="auto">
          <a:xfrm flipV="1">
            <a:off x="2548218" y="5923429"/>
            <a:ext cx="2164976" cy="2689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9133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4648329" y="7125693"/>
            <a:ext cx="5438766" cy="45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Tx/>
              <a:buNone/>
            </a:pPr>
            <a:r>
              <a:rPr lang="de-DE" altLang="de-DE" sz="1102" b="1" dirty="0" err="1">
                <a:solidFill>
                  <a:srgbClr val="000000"/>
                </a:solidFill>
              </a:rPr>
              <a:t>Winblad</a:t>
            </a:r>
            <a:r>
              <a:rPr lang="de-DE" altLang="de-DE" sz="1102" b="1" dirty="0">
                <a:solidFill>
                  <a:srgbClr val="000000"/>
                </a:solidFill>
              </a:rPr>
              <a:t> B, </a:t>
            </a:r>
            <a:r>
              <a:rPr lang="de-DE" altLang="de-DE" sz="1102" b="1" dirty="0" err="1">
                <a:solidFill>
                  <a:srgbClr val="000000"/>
                </a:solidFill>
              </a:rPr>
              <a:t>Poritis</a:t>
            </a:r>
            <a:r>
              <a:rPr lang="de-DE" altLang="de-DE" sz="1102" b="1" dirty="0">
                <a:solidFill>
                  <a:srgbClr val="000000"/>
                </a:solidFill>
              </a:rPr>
              <a:t> N, Int. J. </a:t>
            </a:r>
            <a:r>
              <a:rPr lang="de-DE" altLang="de-DE" sz="1102" b="1" dirty="0" err="1">
                <a:solidFill>
                  <a:srgbClr val="000000"/>
                </a:solidFill>
              </a:rPr>
              <a:t>Geriat</a:t>
            </a:r>
            <a:r>
              <a:rPr lang="de-DE" altLang="de-DE" sz="1102" b="1" dirty="0">
                <a:solidFill>
                  <a:srgbClr val="000000"/>
                </a:solidFill>
              </a:rPr>
              <a:t>. </a:t>
            </a:r>
            <a:r>
              <a:rPr lang="de-DE" altLang="de-DE" sz="1102" b="1" dirty="0" err="1">
                <a:solidFill>
                  <a:srgbClr val="000000"/>
                </a:solidFill>
              </a:rPr>
              <a:t>Psychiatry</a:t>
            </a:r>
            <a:r>
              <a:rPr lang="de-DE" altLang="de-DE" sz="1102" b="1" dirty="0">
                <a:solidFill>
                  <a:srgbClr val="000000"/>
                </a:solidFill>
              </a:rPr>
              <a:t> 14, 135-146, 1999 (M-Best)</a:t>
            </a:r>
          </a:p>
        </p:txBody>
      </p:sp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912240" y="6080989"/>
            <a:ext cx="4740546" cy="498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tabLst>
                <a:tab pos="1244600" algn="l"/>
                <a:tab pos="2476500" algn="l"/>
                <a:tab pos="3619500" algn="l"/>
                <a:tab pos="5054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244600" algn="l"/>
                <a:tab pos="2476500" algn="l"/>
                <a:tab pos="3619500" algn="l"/>
                <a:tab pos="5054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244600" algn="l"/>
                <a:tab pos="2476500" algn="l"/>
                <a:tab pos="3619500" algn="l"/>
                <a:tab pos="5054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150000"/>
              </a:spcBef>
              <a:spcAft>
                <a:spcPct val="0"/>
              </a:spcAft>
              <a:buClr>
                <a:srgbClr val="FFFF00"/>
              </a:buClr>
              <a:buFontTx/>
              <a:buNone/>
            </a:pPr>
            <a:r>
              <a:rPr lang="ru-RU" altLang="de-DE" sz="1543" b="1">
                <a:solidFill>
                  <a:srgbClr val="000000"/>
                </a:solidFill>
              </a:rPr>
              <a:t>Частота улучшения  </a:t>
            </a:r>
            <a:r>
              <a:rPr lang="de-DE" altLang="de-DE" sz="1543" b="1">
                <a:solidFill>
                  <a:srgbClr val="000000"/>
                </a:solidFill>
              </a:rPr>
              <a:t>(%)</a:t>
            </a:r>
          </a:p>
        </p:txBody>
      </p:sp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3451380" y="6292730"/>
            <a:ext cx="393734" cy="39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Tx/>
              <a:buNone/>
            </a:pPr>
            <a:r>
              <a:rPr lang="de-DE" altLang="de-DE" sz="1543" b="1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4723577" y="6318979"/>
            <a:ext cx="1151450" cy="39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Tx/>
              <a:buNone/>
            </a:pPr>
            <a:r>
              <a:rPr lang="de-DE" altLang="de-DE" sz="1543" b="1" dirty="0">
                <a:solidFill>
                  <a:srgbClr val="000000"/>
                </a:solidFill>
              </a:rPr>
              <a:t>20</a:t>
            </a:r>
          </a:p>
        </p:txBody>
      </p:sp>
      <p:sp>
        <p:nvSpPr>
          <p:cNvPr id="14342" name="Rectangle 8"/>
          <p:cNvSpPr>
            <a:spLocks noChangeArrowheads="1"/>
          </p:cNvSpPr>
          <p:nvPr/>
        </p:nvSpPr>
        <p:spPr bwMode="auto">
          <a:xfrm>
            <a:off x="6132266" y="6292730"/>
            <a:ext cx="1151450" cy="39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Tx/>
              <a:buNone/>
            </a:pPr>
            <a:r>
              <a:rPr lang="de-DE" altLang="de-DE" sz="1543" b="1" dirty="0">
                <a:solidFill>
                  <a:srgbClr val="000000"/>
                </a:solidFill>
              </a:rPr>
              <a:t>40</a:t>
            </a: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668699" y="6292730"/>
            <a:ext cx="1142701" cy="39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Tx/>
              <a:buNone/>
            </a:pPr>
            <a:r>
              <a:rPr lang="de-DE" altLang="de-DE" sz="1543" b="1" dirty="0">
                <a:solidFill>
                  <a:srgbClr val="000000"/>
                </a:solidFill>
              </a:rPr>
              <a:t>60</a:t>
            </a: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473009" y="1786674"/>
            <a:ext cx="3148115" cy="454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100000"/>
              </a:spcBef>
              <a:spcAft>
                <a:spcPct val="0"/>
              </a:spcAft>
              <a:buClr>
                <a:srgbClr val="FFFF00"/>
              </a:buClr>
              <a:buFontTx/>
              <a:buNone/>
            </a:pPr>
            <a:r>
              <a:rPr lang="ru-RU" altLang="de-DE" sz="1543" b="1">
                <a:solidFill>
                  <a:srgbClr val="000000"/>
                </a:solidFill>
              </a:rPr>
              <a:t>Способность встать</a:t>
            </a:r>
            <a:endParaRPr lang="de-DE" altLang="de-DE" sz="1543" b="1">
              <a:solidFill>
                <a:srgbClr val="000000"/>
              </a:solidFill>
            </a:endParaRPr>
          </a:p>
          <a:p>
            <a:pPr algn="r" eaLnBrk="1" fontAlgn="base" hangingPunct="1">
              <a:lnSpc>
                <a:spcPct val="75000"/>
              </a:lnSpc>
              <a:spcBef>
                <a:spcPct val="100000"/>
              </a:spcBef>
              <a:spcAft>
                <a:spcPct val="0"/>
              </a:spcAft>
              <a:buClr>
                <a:srgbClr val="FFFF00"/>
              </a:buClr>
              <a:buFontTx/>
              <a:buNone/>
            </a:pPr>
            <a:r>
              <a:rPr lang="ru-RU" altLang="de-DE" sz="1543" b="1">
                <a:solidFill>
                  <a:srgbClr val="000000"/>
                </a:solidFill>
              </a:rPr>
              <a:t>Способность к передвижению</a:t>
            </a:r>
            <a:endParaRPr lang="de-DE" altLang="de-DE" sz="1543" b="1">
              <a:solidFill>
                <a:srgbClr val="000000"/>
              </a:solidFill>
            </a:endParaRPr>
          </a:p>
          <a:p>
            <a:pPr algn="r" eaLnBrk="1" fontAlgn="base" hangingPunct="1">
              <a:lnSpc>
                <a:spcPct val="75000"/>
              </a:lnSpc>
              <a:spcBef>
                <a:spcPct val="100000"/>
              </a:spcBef>
              <a:spcAft>
                <a:spcPct val="0"/>
              </a:spcAft>
              <a:buClr>
                <a:srgbClr val="FFFF00"/>
              </a:buClr>
              <a:buFontTx/>
              <a:buNone/>
            </a:pPr>
            <a:r>
              <a:rPr lang="ru-RU" altLang="de-DE" sz="1543" b="1">
                <a:solidFill>
                  <a:srgbClr val="000000"/>
                </a:solidFill>
              </a:rPr>
              <a:t>Способность умываться</a:t>
            </a:r>
            <a:endParaRPr lang="de-DE" altLang="de-DE" sz="1543" b="1">
              <a:solidFill>
                <a:srgbClr val="000000"/>
              </a:solidFill>
            </a:endParaRPr>
          </a:p>
          <a:p>
            <a:pPr algn="r" eaLnBrk="1" fontAlgn="base" hangingPunct="1">
              <a:spcBef>
                <a:spcPct val="100000"/>
              </a:spcBef>
              <a:spcAft>
                <a:spcPct val="0"/>
              </a:spcAft>
              <a:buClr>
                <a:srgbClr val="FFFF00"/>
              </a:buClr>
              <a:buFontTx/>
              <a:buNone/>
            </a:pPr>
            <a:r>
              <a:rPr lang="ru-RU" altLang="de-DE" sz="1543" b="1">
                <a:solidFill>
                  <a:srgbClr val="000000"/>
                </a:solidFill>
              </a:rPr>
              <a:t>Способность принять душ </a:t>
            </a:r>
            <a:r>
              <a:rPr lang="en-US" altLang="de-DE" sz="1543" b="1">
                <a:solidFill>
                  <a:srgbClr val="000000"/>
                </a:solidFill>
              </a:rPr>
              <a:t>/</a:t>
            </a:r>
            <a:r>
              <a:rPr lang="ru-RU" altLang="de-DE" sz="1543" b="1">
                <a:solidFill>
                  <a:srgbClr val="000000"/>
                </a:solidFill>
              </a:rPr>
              <a:t> мыться</a:t>
            </a:r>
            <a:endParaRPr lang="de-DE" altLang="de-DE" sz="1543" b="1">
              <a:solidFill>
                <a:srgbClr val="000000"/>
              </a:solidFill>
            </a:endParaRPr>
          </a:p>
          <a:p>
            <a:pPr algn="r" eaLnBrk="1" fontAlgn="base" hangingPunct="1">
              <a:spcBef>
                <a:spcPct val="100000"/>
              </a:spcBef>
              <a:spcAft>
                <a:spcPct val="0"/>
              </a:spcAft>
              <a:buClr>
                <a:srgbClr val="FFFF00"/>
              </a:buClr>
              <a:buFontTx/>
              <a:buNone/>
            </a:pPr>
            <a:r>
              <a:rPr lang="ru-RU" altLang="de-DE" sz="1543" b="1">
                <a:solidFill>
                  <a:srgbClr val="000000"/>
                </a:solidFill>
              </a:rPr>
              <a:t>Способность одеваться</a:t>
            </a:r>
            <a:endParaRPr lang="de-DE" altLang="de-DE" sz="1543" b="1">
              <a:solidFill>
                <a:srgbClr val="000000"/>
              </a:solidFill>
            </a:endParaRPr>
          </a:p>
          <a:p>
            <a:pPr algn="r" eaLnBrk="1" fontAlgn="base" hangingPunct="1">
              <a:spcBef>
                <a:spcPct val="100000"/>
              </a:spcBef>
              <a:spcAft>
                <a:spcPct val="0"/>
              </a:spcAft>
              <a:buClr>
                <a:srgbClr val="FFFF00"/>
              </a:buClr>
              <a:buFontTx/>
              <a:buNone/>
            </a:pPr>
            <a:r>
              <a:rPr lang="ru-RU" altLang="de-DE" sz="1543" b="1">
                <a:solidFill>
                  <a:srgbClr val="000000"/>
                </a:solidFill>
              </a:rPr>
              <a:t>Пользование туалетом</a:t>
            </a:r>
            <a:endParaRPr lang="de-DE" altLang="de-DE" sz="1543" b="1">
              <a:solidFill>
                <a:srgbClr val="000000"/>
              </a:solidFill>
            </a:endParaRPr>
          </a:p>
          <a:p>
            <a:pPr algn="r" eaLnBrk="1" fontAlgn="base" hangingPunct="1">
              <a:spcBef>
                <a:spcPct val="100000"/>
              </a:spcBef>
              <a:spcAft>
                <a:spcPct val="0"/>
              </a:spcAft>
              <a:buClr>
                <a:srgbClr val="FFFF00"/>
              </a:buClr>
              <a:buFontTx/>
              <a:buNone/>
            </a:pPr>
            <a:r>
              <a:rPr lang="ru-RU" altLang="de-DE" sz="1543" b="1">
                <a:solidFill>
                  <a:srgbClr val="000000"/>
                </a:solidFill>
              </a:rPr>
              <a:t>Групповая активность</a:t>
            </a:r>
            <a:endParaRPr lang="de-DE" altLang="de-DE" sz="1543" b="1">
              <a:solidFill>
                <a:srgbClr val="000000"/>
              </a:solidFill>
            </a:endParaRPr>
          </a:p>
          <a:p>
            <a:pPr algn="r" eaLnBrk="1" fontAlgn="base" hangingPunct="1">
              <a:spcBef>
                <a:spcPct val="100000"/>
              </a:spcBef>
              <a:spcAft>
                <a:spcPct val="0"/>
              </a:spcAft>
              <a:buClr>
                <a:srgbClr val="FFFF00"/>
              </a:buClr>
              <a:buFontTx/>
              <a:buNone/>
            </a:pPr>
            <a:r>
              <a:rPr lang="ru-RU" altLang="de-DE" sz="1543" b="1">
                <a:solidFill>
                  <a:srgbClr val="000000"/>
                </a:solidFill>
              </a:rPr>
              <a:t>Хобби </a:t>
            </a:r>
            <a:r>
              <a:rPr lang="en-US" altLang="de-DE" sz="1543" b="1">
                <a:solidFill>
                  <a:srgbClr val="000000"/>
                </a:solidFill>
              </a:rPr>
              <a:t>/</a:t>
            </a:r>
            <a:r>
              <a:rPr lang="ru-RU" altLang="de-DE" sz="1543" b="1">
                <a:solidFill>
                  <a:srgbClr val="000000"/>
                </a:solidFill>
              </a:rPr>
              <a:t> интересы</a:t>
            </a:r>
            <a:endParaRPr lang="de-DE" altLang="de-DE" sz="1543" b="1">
              <a:solidFill>
                <a:srgbClr val="000000"/>
              </a:solidFill>
            </a:endParaRPr>
          </a:p>
        </p:txBody>
      </p:sp>
      <p:sp>
        <p:nvSpPr>
          <p:cNvPr id="14345" name="Line 12"/>
          <p:cNvSpPr>
            <a:spLocks noChangeShapeType="1"/>
          </p:cNvSpPr>
          <p:nvPr/>
        </p:nvSpPr>
        <p:spPr bwMode="auto">
          <a:xfrm>
            <a:off x="3596625" y="6257730"/>
            <a:ext cx="4642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14346" name="Line 13"/>
          <p:cNvSpPr>
            <a:spLocks noChangeShapeType="1"/>
          </p:cNvSpPr>
          <p:nvPr/>
        </p:nvSpPr>
        <p:spPr bwMode="auto">
          <a:xfrm>
            <a:off x="3584375" y="5690755"/>
            <a:ext cx="12424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14347" name="Line 14"/>
          <p:cNvSpPr>
            <a:spLocks noChangeShapeType="1"/>
          </p:cNvSpPr>
          <p:nvPr/>
        </p:nvSpPr>
        <p:spPr bwMode="auto">
          <a:xfrm>
            <a:off x="3584375" y="5123779"/>
            <a:ext cx="12424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14348" name="Line 15"/>
          <p:cNvSpPr>
            <a:spLocks noChangeShapeType="1"/>
          </p:cNvSpPr>
          <p:nvPr/>
        </p:nvSpPr>
        <p:spPr bwMode="auto">
          <a:xfrm>
            <a:off x="3584375" y="4563803"/>
            <a:ext cx="12424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14349" name="Line 16"/>
          <p:cNvSpPr>
            <a:spLocks noChangeShapeType="1"/>
          </p:cNvSpPr>
          <p:nvPr/>
        </p:nvSpPr>
        <p:spPr bwMode="auto">
          <a:xfrm>
            <a:off x="3584375" y="3989828"/>
            <a:ext cx="12424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14350" name="Line 17"/>
          <p:cNvSpPr>
            <a:spLocks noChangeShapeType="1"/>
          </p:cNvSpPr>
          <p:nvPr/>
        </p:nvSpPr>
        <p:spPr bwMode="auto">
          <a:xfrm>
            <a:off x="3584375" y="3429852"/>
            <a:ext cx="12424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14351" name="Line 18"/>
          <p:cNvSpPr>
            <a:spLocks noChangeShapeType="1"/>
          </p:cNvSpPr>
          <p:nvPr/>
        </p:nvSpPr>
        <p:spPr bwMode="auto">
          <a:xfrm>
            <a:off x="3584375" y="2869876"/>
            <a:ext cx="12424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14352" name="Line 19"/>
          <p:cNvSpPr>
            <a:spLocks noChangeShapeType="1"/>
          </p:cNvSpPr>
          <p:nvPr/>
        </p:nvSpPr>
        <p:spPr bwMode="auto">
          <a:xfrm>
            <a:off x="3584375" y="2295901"/>
            <a:ext cx="12424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14353" name="Line 20"/>
          <p:cNvSpPr>
            <a:spLocks noChangeShapeType="1"/>
          </p:cNvSpPr>
          <p:nvPr/>
        </p:nvSpPr>
        <p:spPr bwMode="auto">
          <a:xfrm>
            <a:off x="3584375" y="1735925"/>
            <a:ext cx="12424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14354" name="Line 21"/>
          <p:cNvSpPr>
            <a:spLocks noChangeShapeType="1"/>
          </p:cNvSpPr>
          <p:nvPr/>
        </p:nvSpPr>
        <p:spPr bwMode="auto">
          <a:xfrm>
            <a:off x="4032355" y="6257731"/>
            <a:ext cx="0" cy="909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14355" name="Line 22"/>
          <p:cNvSpPr>
            <a:spLocks noChangeShapeType="1"/>
          </p:cNvSpPr>
          <p:nvPr/>
        </p:nvSpPr>
        <p:spPr bwMode="auto">
          <a:xfrm>
            <a:off x="4412090" y="6257731"/>
            <a:ext cx="0" cy="909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14356" name="Line 23"/>
          <p:cNvSpPr>
            <a:spLocks noChangeShapeType="1"/>
          </p:cNvSpPr>
          <p:nvPr/>
        </p:nvSpPr>
        <p:spPr bwMode="auto">
          <a:xfrm>
            <a:off x="4797073" y="6257731"/>
            <a:ext cx="0" cy="909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14357" name="Line 24"/>
          <p:cNvSpPr>
            <a:spLocks noChangeShapeType="1"/>
          </p:cNvSpPr>
          <p:nvPr/>
        </p:nvSpPr>
        <p:spPr bwMode="auto">
          <a:xfrm>
            <a:off x="5183806" y="6257731"/>
            <a:ext cx="0" cy="909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14358" name="Line 25"/>
          <p:cNvSpPr>
            <a:spLocks noChangeShapeType="1"/>
          </p:cNvSpPr>
          <p:nvPr/>
        </p:nvSpPr>
        <p:spPr bwMode="auto">
          <a:xfrm>
            <a:off x="5563540" y="6257731"/>
            <a:ext cx="0" cy="909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14359" name="Line 26"/>
          <p:cNvSpPr>
            <a:spLocks noChangeShapeType="1"/>
          </p:cNvSpPr>
          <p:nvPr/>
        </p:nvSpPr>
        <p:spPr bwMode="auto">
          <a:xfrm>
            <a:off x="5943273" y="6257731"/>
            <a:ext cx="0" cy="909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14360" name="Line 27"/>
          <p:cNvSpPr>
            <a:spLocks noChangeShapeType="1"/>
          </p:cNvSpPr>
          <p:nvPr/>
        </p:nvSpPr>
        <p:spPr bwMode="auto">
          <a:xfrm>
            <a:off x="6328257" y="6257731"/>
            <a:ext cx="0" cy="909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14361" name="Line 28"/>
          <p:cNvSpPr>
            <a:spLocks noChangeShapeType="1"/>
          </p:cNvSpPr>
          <p:nvPr/>
        </p:nvSpPr>
        <p:spPr bwMode="auto">
          <a:xfrm>
            <a:off x="6713240" y="6257731"/>
            <a:ext cx="0" cy="909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14362" name="Line 29"/>
          <p:cNvSpPr>
            <a:spLocks noChangeShapeType="1"/>
          </p:cNvSpPr>
          <p:nvPr/>
        </p:nvSpPr>
        <p:spPr bwMode="auto">
          <a:xfrm>
            <a:off x="7099974" y="6257731"/>
            <a:ext cx="0" cy="909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14363" name="Line 30"/>
          <p:cNvSpPr>
            <a:spLocks noChangeShapeType="1"/>
          </p:cNvSpPr>
          <p:nvPr/>
        </p:nvSpPr>
        <p:spPr bwMode="auto">
          <a:xfrm>
            <a:off x="7479707" y="6257731"/>
            <a:ext cx="0" cy="909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14364" name="Line 31"/>
          <p:cNvSpPr>
            <a:spLocks noChangeShapeType="1"/>
          </p:cNvSpPr>
          <p:nvPr/>
        </p:nvSpPr>
        <p:spPr bwMode="auto">
          <a:xfrm>
            <a:off x="7864691" y="6257731"/>
            <a:ext cx="0" cy="909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14365" name="Line 32"/>
          <p:cNvSpPr>
            <a:spLocks noChangeShapeType="1"/>
          </p:cNvSpPr>
          <p:nvPr/>
        </p:nvSpPr>
        <p:spPr bwMode="auto">
          <a:xfrm>
            <a:off x="8239174" y="6257731"/>
            <a:ext cx="0" cy="909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sp>
        <p:nvSpPr>
          <p:cNvPr id="14366" name="Rectangle 33"/>
          <p:cNvSpPr>
            <a:spLocks noChangeArrowheads="1"/>
          </p:cNvSpPr>
          <p:nvPr/>
        </p:nvSpPr>
        <p:spPr bwMode="auto">
          <a:xfrm>
            <a:off x="3647372" y="5746752"/>
            <a:ext cx="2344899" cy="209991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984" b="1">
              <a:solidFill>
                <a:srgbClr val="000000"/>
              </a:solidFill>
            </a:endParaRPr>
          </a:p>
        </p:txBody>
      </p:sp>
      <p:sp>
        <p:nvSpPr>
          <p:cNvPr id="14367" name="Rectangle 34"/>
          <p:cNvSpPr>
            <a:spLocks noChangeArrowheads="1"/>
          </p:cNvSpPr>
          <p:nvPr/>
        </p:nvSpPr>
        <p:spPr bwMode="auto">
          <a:xfrm>
            <a:off x="3647372" y="5991742"/>
            <a:ext cx="895961" cy="209991"/>
          </a:xfrm>
          <a:prstGeom prst="rect">
            <a:avLst/>
          </a:prstGeom>
          <a:solidFill>
            <a:schemeClr val="folHlink"/>
          </a:solidFill>
          <a:ln w="9525">
            <a:solidFill>
              <a:srgbClr val="5F5F5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984" b="1">
              <a:solidFill>
                <a:srgbClr val="000000"/>
              </a:solidFill>
            </a:endParaRPr>
          </a:p>
        </p:txBody>
      </p:sp>
      <p:sp>
        <p:nvSpPr>
          <p:cNvPr id="14368" name="Rectangle 35"/>
          <p:cNvSpPr>
            <a:spLocks noChangeArrowheads="1"/>
          </p:cNvSpPr>
          <p:nvPr/>
        </p:nvSpPr>
        <p:spPr bwMode="auto">
          <a:xfrm>
            <a:off x="3647372" y="1784923"/>
            <a:ext cx="3645094" cy="209991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altLang="de-DE" sz="2646" b="1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14369" name="Rectangle 36"/>
          <p:cNvSpPr>
            <a:spLocks noChangeArrowheads="1"/>
          </p:cNvSpPr>
          <p:nvPr/>
        </p:nvSpPr>
        <p:spPr bwMode="auto">
          <a:xfrm>
            <a:off x="3647372" y="2029912"/>
            <a:ext cx="1865420" cy="209991"/>
          </a:xfrm>
          <a:prstGeom prst="rect">
            <a:avLst/>
          </a:prstGeom>
          <a:solidFill>
            <a:schemeClr val="folHlink"/>
          </a:solidFill>
          <a:ln w="9525">
            <a:solidFill>
              <a:srgbClr val="5F5F5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984" b="1">
              <a:solidFill>
                <a:srgbClr val="000000"/>
              </a:solidFill>
            </a:endParaRPr>
          </a:p>
        </p:txBody>
      </p:sp>
      <p:sp>
        <p:nvSpPr>
          <p:cNvPr id="14370" name="Rectangle 37"/>
          <p:cNvSpPr>
            <a:spLocks noChangeArrowheads="1"/>
          </p:cNvSpPr>
          <p:nvPr/>
        </p:nvSpPr>
        <p:spPr bwMode="auto">
          <a:xfrm>
            <a:off x="3647372" y="2351898"/>
            <a:ext cx="3389605" cy="209991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984" b="1">
              <a:solidFill>
                <a:srgbClr val="000000"/>
              </a:solidFill>
            </a:endParaRPr>
          </a:p>
        </p:txBody>
      </p:sp>
      <p:sp>
        <p:nvSpPr>
          <p:cNvPr id="14371" name="Rectangle 38"/>
          <p:cNvSpPr>
            <a:spLocks noChangeArrowheads="1"/>
          </p:cNvSpPr>
          <p:nvPr/>
        </p:nvSpPr>
        <p:spPr bwMode="auto">
          <a:xfrm>
            <a:off x="3647372" y="2596888"/>
            <a:ext cx="1105952" cy="209991"/>
          </a:xfrm>
          <a:prstGeom prst="rect">
            <a:avLst/>
          </a:prstGeom>
          <a:solidFill>
            <a:schemeClr val="folHlink"/>
          </a:solidFill>
          <a:ln w="9525">
            <a:solidFill>
              <a:srgbClr val="5F5F5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984" b="1">
              <a:solidFill>
                <a:srgbClr val="000000"/>
              </a:solidFill>
            </a:endParaRPr>
          </a:p>
        </p:txBody>
      </p:sp>
      <p:sp>
        <p:nvSpPr>
          <p:cNvPr id="14372" name="Rectangle 39"/>
          <p:cNvSpPr>
            <a:spLocks noChangeArrowheads="1"/>
          </p:cNvSpPr>
          <p:nvPr/>
        </p:nvSpPr>
        <p:spPr bwMode="auto">
          <a:xfrm>
            <a:off x="3647372" y="2918874"/>
            <a:ext cx="3060619" cy="209991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984" b="1">
              <a:solidFill>
                <a:srgbClr val="000000"/>
              </a:solidFill>
            </a:endParaRPr>
          </a:p>
        </p:txBody>
      </p:sp>
      <p:sp>
        <p:nvSpPr>
          <p:cNvPr id="14373" name="Rectangle 40"/>
          <p:cNvSpPr>
            <a:spLocks noChangeArrowheads="1"/>
          </p:cNvSpPr>
          <p:nvPr/>
        </p:nvSpPr>
        <p:spPr bwMode="auto">
          <a:xfrm>
            <a:off x="3647373" y="3163863"/>
            <a:ext cx="1921417" cy="209991"/>
          </a:xfrm>
          <a:prstGeom prst="rect">
            <a:avLst/>
          </a:prstGeom>
          <a:solidFill>
            <a:schemeClr val="folHlink"/>
          </a:solidFill>
          <a:ln w="9525">
            <a:solidFill>
              <a:srgbClr val="5F5F5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984" b="1">
              <a:solidFill>
                <a:srgbClr val="000000"/>
              </a:solidFill>
            </a:endParaRPr>
          </a:p>
        </p:txBody>
      </p:sp>
      <p:sp>
        <p:nvSpPr>
          <p:cNvPr id="14374" name="Rectangle 41"/>
          <p:cNvSpPr>
            <a:spLocks noChangeArrowheads="1"/>
          </p:cNvSpPr>
          <p:nvPr/>
        </p:nvSpPr>
        <p:spPr bwMode="auto">
          <a:xfrm>
            <a:off x="3647372" y="3478850"/>
            <a:ext cx="2556641" cy="209991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984" b="1">
              <a:solidFill>
                <a:srgbClr val="000000"/>
              </a:solidFill>
            </a:endParaRPr>
          </a:p>
        </p:txBody>
      </p:sp>
      <p:sp>
        <p:nvSpPr>
          <p:cNvPr id="14375" name="Rectangle 42"/>
          <p:cNvSpPr>
            <a:spLocks noChangeArrowheads="1"/>
          </p:cNvSpPr>
          <p:nvPr/>
        </p:nvSpPr>
        <p:spPr bwMode="auto">
          <a:xfrm>
            <a:off x="3647372" y="3723839"/>
            <a:ext cx="1399940" cy="209991"/>
          </a:xfrm>
          <a:prstGeom prst="rect">
            <a:avLst/>
          </a:prstGeom>
          <a:solidFill>
            <a:schemeClr val="folHlink"/>
          </a:solidFill>
          <a:ln w="9525">
            <a:solidFill>
              <a:srgbClr val="5F5F5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984" b="1">
              <a:solidFill>
                <a:srgbClr val="000000"/>
              </a:solidFill>
            </a:endParaRPr>
          </a:p>
        </p:txBody>
      </p:sp>
      <p:sp>
        <p:nvSpPr>
          <p:cNvPr id="14376" name="Rectangle 43"/>
          <p:cNvSpPr>
            <a:spLocks noChangeArrowheads="1"/>
          </p:cNvSpPr>
          <p:nvPr/>
        </p:nvSpPr>
        <p:spPr bwMode="auto">
          <a:xfrm>
            <a:off x="3647372" y="4045826"/>
            <a:ext cx="3109617" cy="209991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984" b="1">
              <a:solidFill>
                <a:srgbClr val="000000"/>
              </a:solidFill>
            </a:endParaRPr>
          </a:p>
        </p:txBody>
      </p:sp>
      <p:sp>
        <p:nvSpPr>
          <p:cNvPr id="14377" name="Rectangle 44"/>
          <p:cNvSpPr>
            <a:spLocks noChangeArrowheads="1"/>
          </p:cNvSpPr>
          <p:nvPr/>
        </p:nvSpPr>
        <p:spPr bwMode="auto">
          <a:xfrm>
            <a:off x="3647372" y="4290815"/>
            <a:ext cx="1853171" cy="209991"/>
          </a:xfrm>
          <a:prstGeom prst="rect">
            <a:avLst/>
          </a:prstGeom>
          <a:solidFill>
            <a:schemeClr val="folHlink"/>
          </a:solidFill>
          <a:ln w="9525">
            <a:solidFill>
              <a:srgbClr val="5F5F5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984" b="1">
              <a:solidFill>
                <a:srgbClr val="000000"/>
              </a:solidFill>
            </a:endParaRPr>
          </a:p>
        </p:txBody>
      </p:sp>
      <p:sp>
        <p:nvSpPr>
          <p:cNvPr id="14378" name="Rectangle 45"/>
          <p:cNvSpPr>
            <a:spLocks noChangeArrowheads="1"/>
          </p:cNvSpPr>
          <p:nvPr/>
        </p:nvSpPr>
        <p:spPr bwMode="auto">
          <a:xfrm>
            <a:off x="3647372" y="4612801"/>
            <a:ext cx="3893583" cy="209991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984" b="1">
              <a:solidFill>
                <a:srgbClr val="000000"/>
              </a:solidFill>
            </a:endParaRPr>
          </a:p>
        </p:txBody>
      </p:sp>
      <p:sp>
        <p:nvSpPr>
          <p:cNvPr id="14379" name="Rectangle 46"/>
          <p:cNvSpPr>
            <a:spLocks noChangeArrowheads="1"/>
          </p:cNvSpPr>
          <p:nvPr/>
        </p:nvSpPr>
        <p:spPr bwMode="auto">
          <a:xfrm>
            <a:off x="3647372" y="4857791"/>
            <a:ext cx="1692178" cy="209991"/>
          </a:xfrm>
          <a:prstGeom prst="rect">
            <a:avLst/>
          </a:prstGeom>
          <a:solidFill>
            <a:schemeClr val="folHlink"/>
          </a:solidFill>
          <a:ln w="9525">
            <a:solidFill>
              <a:srgbClr val="5F5F5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984" b="1">
              <a:solidFill>
                <a:srgbClr val="000000"/>
              </a:solidFill>
            </a:endParaRPr>
          </a:p>
        </p:txBody>
      </p:sp>
      <p:sp>
        <p:nvSpPr>
          <p:cNvPr id="14380" name="Rectangle 47"/>
          <p:cNvSpPr>
            <a:spLocks noChangeArrowheads="1"/>
          </p:cNvSpPr>
          <p:nvPr/>
        </p:nvSpPr>
        <p:spPr bwMode="auto">
          <a:xfrm>
            <a:off x="3647372" y="5179777"/>
            <a:ext cx="2344899" cy="209991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984" b="1">
              <a:solidFill>
                <a:srgbClr val="000000"/>
              </a:solidFill>
            </a:endParaRPr>
          </a:p>
        </p:txBody>
      </p:sp>
      <p:sp>
        <p:nvSpPr>
          <p:cNvPr id="14381" name="Rectangle 48"/>
          <p:cNvSpPr>
            <a:spLocks noChangeArrowheads="1"/>
          </p:cNvSpPr>
          <p:nvPr/>
        </p:nvSpPr>
        <p:spPr bwMode="auto">
          <a:xfrm>
            <a:off x="3647373" y="5424766"/>
            <a:ext cx="1200448" cy="209991"/>
          </a:xfrm>
          <a:prstGeom prst="rect">
            <a:avLst/>
          </a:prstGeom>
          <a:solidFill>
            <a:schemeClr val="folHlink"/>
          </a:solidFill>
          <a:ln w="9525">
            <a:solidFill>
              <a:srgbClr val="5F5F5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984" b="1">
              <a:solidFill>
                <a:srgbClr val="000000"/>
              </a:solidFill>
            </a:endParaRPr>
          </a:p>
        </p:txBody>
      </p:sp>
      <p:sp>
        <p:nvSpPr>
          <p:cNvPr id="14382" name="Line 49"/>
          <p:cNvSpPr>
            <a:spLocks noChangeShapeType="1"/>
          </p:cNvSpPr>
          <p:nvPr/>
        </p:nvSpPr>
        <p:spPr bwMode="auto">
          <a:xfrm>
            <a:off x="3647372" y="1742925"/>
            <a:ext cx="0" cy="459880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646" b="1">
              <a:solidFill>
                <a:srgbClr val="000000"/>
              </a:solidFill>
            </a:endParaRPr>
          </a:p>
        </p:txBody>
      </p:sp>
      <p:grpSp>
        <p:nvGrpSpPr>
          <p:cNvPr id="14383" name="Group 50"/>
          <p:cNvGrpSpPr>
            <a:grpSpLocks/>
          </p:cNvGrpSpPr>
          <p:nvPr/>
        </p:nvGrpSpPr>
        <p:grpSpPr bwMode="auto">
          <a:xfrm>
            <a:off x="8512163" y="4931288"/>
            <a:ext cx="1567933" cy="1004457"/>
            <a:chOff x="5376" y="2998"/>
            <a:chExt cx="904" cy="574"/>
          </a:xfrm>
        </p:grpSpPr>
        <p:sp>
          <p:nvSpPr>
            <p:cNvPr id="14395" name="Rectangle 51"/>
            <p:cNvSpPr>
              <a:spLocks noChangeArrowheads="1"/>
            </p:cNvSpPr>
            <p:nvPr/>
          </p:nvSpPr>
          <p:spPr bwMode="auto">
            <a:xfrm>
              <a:off x="5498" y="2998"/>
              <a:ext cx="782" cy="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FontTx/>
                <a:buNone/>
              </a:pPr>
              <a:r>
                <a:rPr lang="ru-RU" altLang="de-DE" sz="1543" b="1">
                  <a:solidFill>
                    <a:srgbClr val="000000"/>
                  </a:solidFill>
                </a:rPr>
                <a:t>Акатинол</a:t>
              </a:r>
              <a:endParaRPr lang="de-DE" altLang="de-DE" sz="1543" b="1">
                <a:solidFill>
                  <a:srgbClr val="000000"/>
                </a:solidFill>
              </a:endParaRPr>
            </a:p>
            <a:p>
              <a:pPr eaLnBrk="1" fontAlgn="base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FontTx/>
                <a:buNone/>
              </a:pPr>
              <a:r>
                <a:rPr lang="ru-RU" altLang="de-DE" sz="1543" b="1">
                  <a:solidFill>
                    <a:srgbClr val="000000"/>
                  </a:solidFill>
                </a:rPr>
                <a:t>Плацебо</a:t>
              </a:r>
              <a:endParaRPr lang="de-DE" altLang="de-DE" sz="1543" b="1">
                <a:solidFill>
                  <a:srgbClr val="000000"/>
                </a:solidFill>
              </a:endParaRPr>
            </a:p>
          </p:txBody>
        </p:sp>
        <p:sp>
          <p:nvSpPr>
            <p:cNvPr id="14396" name="Rectangle 52"/>
            <p:cNvSpPr>
              <a:spLocks noChangeArrowheads="1"/>
            </p:cNvSpPr>
            <p:nvPr/>
          </p:nvSpPr>
          <p:spPr bwMode="auto">
            <a:xfrm>
              <a:off x="5376" y="3108"/>
              <a:ext cx="116" cy="12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984" b="1">
                <a:solidFill>
                  <a:srgbClr val="000000"/>
                </a:solidFill>
              </a:endParaRPr>
            </a:p>
          </p:txBody>
        </p:sp>
        <p:sp>
          <p:nvSpPr>
            <p:cNvPr id="14397" name="Rectangle 53"/>
            <p:cNvSpPr>
              <a:spLocks noChangeArrowheads="1"/>
            </p:cNvSpPr>
            <p:nvPr/>
          </p:nvSpPr>
          <p:spPr bwMode="auto">
            <a:xfrm>
              <a:off x="5380" y="3352"/>
              <a:ext cx="116" cy="12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5F5F5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984" b="1">
                <a:solidFill>
                  <a:srgbClr val="000000"/>
                </a:solidFill>
              </a:endParaRPr>
            </a:p>
          </p:txBody>
        </p:sp>
      </p:grpSp>
      <p:sp>
        <p:nvSpPr>
          <p:cNvPr id="14384" name="Rectangle 55"/>
          <p:cNvSpPr>
            <a:spLocks noChangeArrowheads="1"/>
          </p:cNvSpPr>
          <p:nvPr/>
        </p:nvSpPr>
        <p:spPr bwMode="auto">
          <a:xfrm>
            <a:off x="7327464" y="1685178"/>
            <a:ext cx="363984" cy="407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tabLst>
                <a:tab pos="1244600" algn="l"/>
                <a:tab pos="2476500" algn="l"/>
                <a:tab pos="3619500" algn="l"/>
                <a:tab pos="5054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244600" algn="l"/>
                <a:tab pos="2476500" algn="l"/>
                <a:tab pos="3619500" algn="l"/>
                <a:tab pos="5054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244600" algn="l"/>
                <a:tab pos="2476500" algn="l"/>
                <a:tab pos="3619500" algn="l"/>
                <a:tab pos="5054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225000"/>
              </a:spcBef>
              <a:spcAft>
                <a:spcPct val="0"/>
              </a:spcAft>
              <a:buClr>
                <a:srgbClr val="FFFF00"/>
              </a:buClr>
              <a:buFontTx/>
              <a:buNone/>
            </a:pPr>
            <a:r>
              <a:rPr lang="de-DE" altLang="ru-RU" sz="2094" b="1">
                <a:solidFill>
                  <a:srgbClr val="000000"/>
                </a:solidFill>
              </a:rPr>
              <a:t>*</a:t>
            </a:r>
            <a:endParaRPr lang="de-DE" altLang="ru-RU" sz="1213" b="1">
              <a:solidFill>
                <a:srgbClr val="000000"/>
              </a:solidFill>
            </a:endParaRPr>
          </a:p>
        </p:txBody>
      </p:sp>
      <p:sp>
        <p:nvSpPr>
          <p:cNvPr id="14385" name="Rectangle 56"/>
          <p:cNvSpPr>
            <a:spLocks noChangeArrowheads="1"/>
          </p:cNvSpPr>
          <p:nvPr/>
        </p:nvSpPr>
        <p:spPr bwMode="auto">
          <a:xfrm>
            <a:off x="7028226" y="2245154"/>
            <a:ext cx="512729" cy="53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tabLst>
                <a:tab pos="1244600" algn="l"/>
                <a:tab pos="2476500" algn="l"/>
                <a:tab pos="3619500" algn="l"/>
                <a:tab pos="5054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244600" algn="l"/>
                <a:tab pos="2476500" algn="l"/>
                <a:tab pos="3619500" algn="l"/>
                <a:tab pos="5054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244600" algn="l"/>
                <a:tab pos="2476500" algn="l"/>
                <a:tab pos="3619500" algn="l"/>
                <a:tab pos="5054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225000"/>
              </a:spcBef>
              <a:spcAft>
                <a:spcPct val="0"/>
              </a:spcAft>
              <a:buClr>
                <a:srgbClr val="FFFF00"/>
              </a:buClr>
              <a:buFontTx/>
              <a:buNone/>
            </a:pPr>
            <a:r>
              <a:rPr lang="de-DE" altLang="ru-RU" sz="2094" b="1">
                <a:solidFill>
                  <a:srgbClr val="000000"/>
                </a:solidFill>
              </a:rPr>
              <a:t>*</a:t>
            </a:r>
            <a:endParaRPr lang="de-DE" altLang="ru-RU" sz="1213" b="1">
              <a:solidFill>
                <a:srgbClr val="000000"/>
              </a:solidFill>
            </a:endParaRPr>
          </a:p>
        </p:txBody>
      </p:sp>
      <p:sp>
        <p:nvSpPr>
          <p:cNvPr id="14386" name="Rectangle 57"/>
          <p:cNvSpPr>
            <a:spLocks noChangeArrowheads="1"/>
          </p:cNvSpPr>
          <p:nvPr/>
        </p:nvSpPr>
        <p:spPr bwMode="auto">
          <a:xfrm>
            <a:off x="6692241" y="2791130"/>
            <a:ext cx="512729" cy="53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tabLst>
                <a:tab pos="1244600" algn="l"/>
                <a:tab pos="2476500" algn="l"/>
                <a:tab pos="3619500" algn="l"/>
                <a:tab pos="5054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244600" algn="l"/>
                <a:tab pos="2476500" algn="l"/>
                <a:tab pos="3619500" algn="l"/>
                <a:tab pos="5054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244600" algn="l"/>
                <a:tab pos="2476500" algn="l"/>
                <a:tab pos="3619500" algn="l"/>
                <a:tab pos="5054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225000"/>
              </a:spcBef>
              <a:spcAft>
                <a:spcPct val="0"/>
              </a:spcAft>
              <a:buClr>
                <a:srgbClr val="FFFF00"/>
              </a:buClr>
              <a:buFontTx/>
              <a:buNone/>
            </a:pPr>
            <a:r>
              <a:rPr lang="de-DE" altLang="ru-RU" sz="2094" b="1">
                <a:solidFill>
                  <a:srgbClr val="000000"/>
                </a:solidFill>
              </a:rPr>
              <a:t>*</a:t>
            </a:r>
            <a:endParaRPr lang="de-DE" altLang="ru-RU" sz="1213" b="1">
              <a:solidFill>
                <a:srgbClr val="000000"/>
              </a:solidFill>
            </a:endParaRPr>
          </a:p>
        </p:txBody>
      </p:sp>
      <p:sp>
        <p:nvSpPr>
          <p:cNvPr id="14387" name="Rectangle 58"/>
          <p:cNvSpPr>
            <a:spLocks noChangeArrowheads="1"/>
          </p:cNvSpPr>
          <p:nvPr/>
        </p:nvSpPr>
        <p:spPr bwMode="auto">
          <a:xfrm>
            <a:off x="6207513" y="3379105"/>
            <a:ext cx="512727" cy="53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tabLst>
                <a:tab pos="1244600" algn="l"/>
                <a:tab pos="2476500" algn="l"/>
                <a:tab pos="3619500" algn="l"/>
                <a:tab pos="5054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244600" algn="l"/>
                <a:tab pos="2476500" algn="l"/>
                <a:tab pos="3619500" algn="l"/>
                <a:tab pos="5054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244600" algn="l"/>
                <a:tab pos="2476500" algn="l"/>
                <a:tab pos="3619500" algn="l"/>
                <a:tab pos="5054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225000"/>
              </a:spcBef>
              <a:spcAft>
                <a:spcPct val="0"/>
              </a:spcAft>
              <a:buClr>
                <a:srgbClr val="FFFF00"/>
              </a:buClr>
              <a:buFontTx/>
              <a:buNone/>
            </a:pPr>
            <a:r>
              <a:rPr lang="de-DE" altLang="ru-RU" sz="2094" b="1">
                <a:solidFill>
                  <a:srgbClr val="000000"/>
                </a:solidFill>
              </a:rPr>
              <a:t>*</a:t>
            </a:r>
            <a:endParaRPr lang="de-DE" altLang="ru-RU" sz="1213" b="1">
              <a:solidFill>
                <a:srgbClr val="000000"/>
              </a:solidFill>
            </a:endParaRPr>
          </a:p>
        </p:txBody>
      </p:sp>
      <p:sp>
        <p:nvSpPr>
          <p:cNvPr id="14388" name="Rectangle 59"/>
          <p:cNvSpPr>
            <a:spLocks noChangeArrowheads="1"/>
          </p:cNvSpPr>
          <p:nvPr/>
        </p:nvSpPr>
        <p:spPr bwMode="auto">
          <a:xfrm>
            <a:off x="6791988" y="3911082"/>
            <a:ext cx="512727" cy="53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tabLst>
                <a:tab pos="1244600" algn="l"/>
                <a:tab pos="2476500" algn="l"/>
                <a:tab pos="3619500" algn="l"/>
                <a:tab pos="5054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244600" algn="l"/>
                <a:tab pos="2476500" algn="l"/>
                <a:tab pos="3619500" algn="l"/>
                <a:tab pos="5054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244600" algn="l"/>
                <a:tab pos="2476500" algn="l"/>
                <a:tab pos="3619500" algn="l"/>
                <a:tab pos="5054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225000"/>
              </a:spcBef>
              <a:spcAft>
                <a:spcPct val="0"/>
              </a:spcAft>
              <a:buClr>
                <a:srgbClr val="FFFF00"/>
              </a:buClr>
              <a:buFontTx/>
              <a:buNone/>
            </a:pPr>
            <a:r>
              <a:rPr lang="de-DE" altLang="ru-RU" sz="2094" b="1">
                <a:solidFill>
                  <a:srgbClr val="000000"/>
                </a:solidFill>
              </a:rPr>
              <a:t>*</a:t>
            </a:r>
            <a:endParaRPr lang="de-DE" altLang="ru-RU" sz="1213" b="1">
              <a:solidFill>
                <a:srgbClr val="000000"/>
              </a:solidFill>
            </a:endParaRPr>
          </a:p>
        </p:txBody>
      </p:sp>
      <p:sp>
        <p:nvSpPr>
          <p:cNvPr id="14389" name="Rectangle 60"/>
          <p:cNvSpPr>
            <a:spLocks noChangeArrowheads="1"/>
          </p:cNvSpPr>
          <p:nvPr/>
        </p:nvSpPr>
        <p:spPr bwMode="auto">
          <a:xfrm>
            <a:off x="7575954" y="4499057"/>
            <a:ext cx="512727" cy="53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tabLst>
                <a:tab pos="1244600" algn="l"/>
                <a:tab pos="2476500" algn="l"/>
                <a:tab pos="3619500" algn="l"/>
                <a:tab pos="5054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244600" algn="l"/>
                <a:tab pos="2476500" algn="l"/>
                <a:tab pos="3619500" algn="l"/>
                <a:tab pos="5054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244600" algn="l"/>
                <a:tab pos="2476500" algn="l"/>
                <a:tab pos="3619500" algn="l"/>
                <a:tab pos="5054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225000"/>
              </a:spcBef>
              <a:spcAft>
                <a:spcPct val="0"/>
              </a:spcAft>
              <a:buClr>
                <a:srgbClr val="FFFF00"/>
              </a:buClr>
              <a:buFontTx/>
              <a:buNone/>
            </a:pPr>
            <a:r>
              <a:rPr lang="de-DE" altLang="ru-RU" sz="2094" b="1">
                <a:solidFill>
                  <a:srgbClr val="000000"/>
                </a:solidFill>
              </a:rPr>
              <a:t>*</a:t>
            </a:r>
            <a:endParaRPr lang="de-DE" altLang="ru-RU" sz="1213" b="1">
              <a:solidFill>
                <a:srgbClr val="000000"/>
              </a:solidFill>
            </a:endParaRPr>
          </a:p>
        </p:txBody>
      </p:sp>
      <p:sp>
        <p:nvSpPr>
          <p:cNvPr id="14390" name="Rectangle 61"/>
          <p:cNvSpPr>
            <a:spLocks noChangeArrowheads="1"/>
          </p:cNvSpPr>
          <p:nvPr/>
        </p:nvSpPr>
        <p:spPr bwMode="auto">
          <a:xfrm>
            <a:off x="6032521" y="5073032"/>
            <a:ext cx="512727" cy="53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tabLst>
                <a:tab pos="1244600" algn="l"/>
                <a:tab pos="2476500" algn="l"/>
                <a:tab pos="3619500" algn="l"/>
                <a:tab pos="5054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244600" algn="l"/>
                <a:tab pos="2476500" algn="l"/>
                <a:tab pos="3619500" algn="l"/>
                <a:tab pos="5054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244600" algn="l"/>
                <a:tab pos="2476500" algn="l"/>
                <a:tab pos="3619500" algn="l"/>
                <a:tab pos="5054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225000"/>
              </a:spcBef>
              <a:spcAft>
                <a:spcPct val="0"/>
              </a:spcAft>
              <a:buClr>
                <a:srgbClr val="FFFF00"/>
              </a:buClr>
              <a:buFontTx/>
              <a:buNone/>
            </a:pPr>
            <a:r>
              <a:rPr lang="de-DE" altLang="ru-RU" sz="2094" b="1">
                <a:solidFill>
                  <a:srgbClr val="000000"/>
                </a:solidFill>
              </a:rPr>
              <a:t>*</a:t>
            </a:r>
            <a:endParaRPr lang="de-DE" altLang="ru-RU" sz="1213" b="1">
              <a:solidFill>
                <a:srgbClr val="000000"/>
              </a:solidFill>
            </a:endParaRPr>
          </a:p>
        </p:txBody>
      </p:sp>
      <p:sp>
        <p:nvSpPr>
          <p:cNvPr id="14391" name="Rectangle 62"/>
          <p:cNvSpPr>
            <a:spLocks noChangeArrowheads="1"/>
          </p:cNvSpPr>
          <p:nvPr/>
        </p:nvSpPr>
        <p:spPr bwMode="auto">
          <a:xfrm>
            <a:off x="6008022" y="5647008"/>
            <a:ext cx="512727" cy="53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tabLst>
                <a:tab pos="1244600" algn="l"/>
                <a:tab pos="2476500" algn="l"/>
                <a:tab pos="3619500" algn="l"/>
                <a:tab pos="5054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244600" algn="l"/>
                <a:tab pos="2476500" algn="l"/>
                <a:tab pos="3619500" algn="l"/>
                <a:tab pos="5054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244600" algn="l"/>
                <a:tab pos="2476500" algn="l"/>
                <a:tab pos="3619500" algn="l"/>
                <a:tab pos="5054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225000"/>
              </a:spcBef>
              <a:spcAft>
                <a:spcPct val="0"/>
              </a:spcAft>
              <a:buClr>
                <a:srgbClr val="FFFF00"/>
              </a:buClr>
              <a:buFontTx/>
              <a:buNone/>
            </a:pPr>
            <a:r>
              <a:rPr lang="de-DE" altLang="ru-RU" sz="2094" b="1">
                <a:solidFill>
                  <a:srgbClr val="000000"/>
                </a:solidFill>
              </a:rPr>
              <a:t>*</a:t>
            </a:r>
            <a:endParaRPr lang="de-DE" altLang="ru-RU" sz="1213" b="1">
              <a:solidFill>
                <a:srgbClr val="000000"/>
              </a:solidFill>
            </a:endParaRPr>
          </a:p>
        </p:txBody>
      </p:sp>
      <p:sp>
        <p:nvSpPr>
          <p:cNvPr id="14392" name="Rectangle 63"/>
          <p:cNvSpPr>
            <a:spLocks noChangeArrowheads="1"/>
          </p:cNvSpPr>
          <p:nvPr/>
        </p:nvSpPr>
        <p:spPr bwMode="auto">
          <a:xfrm>
            <a:off x="8471915" y="5870998"/>
            <a:ext cx="327235" cy="37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tabLst>
                <a:tab pos="1244600" algn="l"/>
                <a:tab pos="2476500" algn="l"/>
                <a:tab pos="3619500" algn="l"/>
                <a:tab pos="5054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244600" algn="l"/>
                <a:tab pos="2476500" algn="l"/>
                <a:tab pos="3619500" algn="l"/>
                <a:tab pos="5054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244600" algn="l"/>
                <a:tab pos="2476500" algn="l"/>
                <a:tab pos="3619500" algn="l"/>
                <a:tab pos="5054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44600" algn="l"/>
                <a:tab pos="2476500" algn="l"/>
                <a:tab pos="3619500" algn="l"/>
                <a:tab pos="505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225000"/>
              </a:spcBef>
              <a:spcAft>
                <a:spcPct val="0"/>
              </a:spcAft>
              <a:buClr>
                <a:srgbClr val="FFFF00"/>
              </a:buClr>
              <a:buFontTx/>
              <a:buNone/>
            </a:pPr>
            <a:r>
              <a:rPr lang="de-DE" altLang="ru-RU" sz="2094" b="1">
                <a:solidFill>
                  <a:srgbClr val="000000"/>
                </a:solidFill>
              </a:rPr>
              <a:t>*</a:t>
            </a:r>
            <a:endParaRPr lang="de-DE" altLang="ru-RU" sz="1213" b="1">
              <a:solidFill>
                <a:srgbClr val="000000"/>
              </a:solidFill>
            </a:endParaRPr>
          </a:p>
        </p:txBody>
      </p:sp>
      <p:sp>
        <p:nvSpPr>
          <p:cNvPr id="14393" name="Text Box 64"/>
          <p:cNvSpPr txBox="1">
            <a:spLocks noChangeArrowheads="1"/>
          </p:cNvSpPr>
          <p:nvPr/>
        </p:nvSpPr>
        <p:spPr bwMode="auto">
          <a:xfrm>
            <a:off x="8760652" y="5879746"/>
            <a:ext cx="1032456" cy="34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ru-RU" sz="1653" b="1">
                <a:solidFill>
                  <a:srgbClr val="000000"/>
                </a:solidFill>
              </a:rPr>
              <a:t>p &lt; 0,05</a:t>
            </a:r>
            <a:endParaRPr lang="de-DE" altLang="ru-RU" sz="1874" b="1">
              <a:solidFill>
                <a:srgbClr val="000000"/>
              </a:solidFill>
            </a:endParaRPr>
          </a:p>
        </p:txBody>
      </p:sp>
      <p:sp>
        <p:nvSpPr>
          <p:cNvPr id="14394" name="Text Box 68"/>
          <p:cNvSpPr txBox="1">
            <a:spLocks noChangeArrowheads="1"/>
          </p:cNvSpPr>
          <p:nvPr/>
        </p:nvSpPr>
        <p:spPr bwMode="auto">
          <a:xfrm>
            <a:off x="7528" y="194299"/>
            <a:ext cx="10079567" cy="118814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ru-RU"/>
            </a:defPPr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527" b="1" dirty="0">
                <a:solidFill>
                  <a:srgbClr val="FFFFFF"/>
                </a:solidFill>
                <a:latin typeface="Segoe Print" panose="02000600000000000000" pitchFamily="2" charset="0"/>
              </a:rPr>
              <a:t>Увеличение повседневной активности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527" b="1" dirty="0">
                <a:solidFill>
                  <a:srgbClr val="FFFFFF"/>
                </a:solidFill>
                <a:latin typeface="Segoe Print" panose="02000600000000000000" pitchFamily="2" charset="0"/>
              </a:rPr>
              <a:t> при назначении </a:t>
            </a:r>
            <a:r>
              <a:rPr lang="ru-RU" altLang="ru-RU" sz="3527" b="1" dirty="0" err="1">
                <a:solidFill>
                  <a:srgbClr val="FFFFFF"/>
                </a:solidFill>
                <a:latin typeface="Segoe Print" panose="02000600000000000000" pitchFamily="2" charset="0"/>
              </a:rPr>
              <a:t>Акатинола</a:t>
            </a:r>
            <a:endParaRPr lang="ru-RU" altLang="ru-RU" sz="3527" b="1" dirty="0">
              <a:solidFill>
                <a:srgbClr val="FFFFFF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75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10"/>
          <p:cNvSpPr>
            <a:spLocks noChangeArrowheads="1"/>
          </p:cNvSpPr>
          <p:nvPr/>
        </p:nvSpPr>
        <p:spPr bwMode="auto">
          <a:xfrm>
            <a:off x="529" y="2726382"/>
            <a:ext cx="10079567" cy="73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102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altLang="ru-RU" sz="1323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102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altLang="ru-RU" sz="1323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102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altLang="ru-RU" sz="1323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882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de-DE" altLang="ru-RU" sz="882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3316" name="Rectangle 12"/>
          <p:cNvSpPr>
            <a:spLocks noChangeArrowheads="1"/>
          </p:cNvSpPr>
          <p:nvPr/>
        </p:nvSpPr>
        <p:spPr bwMode="auto">
          <a:xfrm>
            <a:off x="529" y="2726382"/>
            <a:ext cx="10079567" cy="66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102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de-DE" altLang="ru-RU" sz="1323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ru-RU" sz="2646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8" name="Text Box 14"/>
          <p:cNvSpPr txBox="1">
            <a:spLocks noChangeArrowheads="1"/>
          </p:cNvSpPr>
          <p:nvPr/>
        </p:nvSpPr>
        <p:spPr bwMode="auto">
          <a:xfrm>
            <a:off x="992737" y="5456266"/>
            <a:ext cx="9087359" cy="131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984" u="sng" dirty="0">
                <a:latin typeface="Times New Roman" panose="02020603050405020304" pitchFamily="18" charset="0"/>
              </a:rPr>
              <a:t>Выводы</a:t>
            </a:r>
            <a:r>
              <a:rPr lang="ru-RU" altLang="ru-RU" sz="1984" dirty="0">
                <a:latin typeface="Times New Roman" panose="02020603050405020304" pitchFamily="18" charset="0"/>
              </a:rPr>
              <a:t>: </a:t>
            </a:r>
            <a:r>
              <a:rPr lang="ru-RU" altLang="ru-RU" sz="198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пациентов </a:t>
            </a:r>
            <a:r>
              <a:rPr lang="en-US" altLang="ru-RU" sz="1984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altLang="ru-RU" sz="198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1984" dirty="0">
                <a:latin typeface="Times New Roman" panose="02020603050405020304" pitchFamily="18" charset="0"/>
              </a:rPr>
              <a:t>осудистой</a:t>
            </a:r>
            <a:r>
              <a:rPr lang="ru-RU" altLang="ru-RU" sz="198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деменци</a:t>
            </a:r>
            <a:r>
              <a:rPr lang="ru-RU" altLang="ru-RU" sz="1984" dirty="0">
                <a:latin typeface="Times New Roman" panose="02020603050405020304" pitchFamily="18" charset="0"/>
              </a:rPr>
              <a:t>ей </a:t>
            </a:r>
            <a:r>
              <a:rPr lang="ru-RU" altLang="ru-RU" sz="198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мемантин</a:t>
            </a:r>
            <a:r>
              <a:rPr lang="ru-RU" altLang="ru-RU" sz="1984" dirty="0">
                <a:latin typeface="Times New Roman" panose="02020603050405020304" pitchFamily="18" charset="0"/>
              </a:rPr>
              <a:t> в дозе </a:t>
            </a:r>
            <a:r>
              <a:rPr lang="ru-RU" altLang="ru-RU" sz="1984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мг</a:t>
            </a:r>
            <a:endParaRPr lang="ru-RU" altLang="ru-RU" sz="1984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98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улучшал познавательный процесс, ни у одного не наблюдалось ухудшения функций или поведения в целом. </a:t>
            </a:r>
            <a:endParaRPr lang="ru-RU" altLang="ru-RU" sz="1984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98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было отмечено настораживающих побочных эффектов. </a:t>
            </a:r>
            <a:endParaRPr lang="ru-RU" altLang="ru-RU" sz="1984" dirty="0">
              <a:latin typeface="Times New Roman" panose="02020603050405020304" pitchFamily="18" charset="0"/>
            </a:endParaRPr>
          </a:p>
        </p:txBody>
      </p:sp>
      <p:graphicFrame>
        <p:nvGraphicFramePr>
          <p:cNvPr id="2" name="Object 15"/>
          <p:cNvGraphicFramePr>
            <a:graphicFrameLocks noChangeAspect="1"/>
          </p:cNvGraphicFramePr>
          <p:nvPr>
            <p:extLst/>
          </p:nvPr>
        </p:nvGraphicFramePr>
        <p:xfrm>
          <a:off x="2556294" y="1442812"/>
          <a:ext cx="7405975" cy="3686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320" name="Text Box 16"/>
          <p:cNvSpPr txBox="1">
            <a:spLocks noChangeArrowheads="1"/>
          </p:cNvSpPr>
          <p:nvPr/>
        </p:nvSpPr>
        <p:spPr bwMode="auto">
          <a:xfrm>
            <a:off x="4008431" y="5007366"/>
            <a:ext cx="3270610" cy="4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205" dirty="0">
                <a:latin typeface="Times New Roman" panose="02020603050405020304" pitchFamily="18" charset="0"/>
              </a:rPr>
              <a:t>12 </a:t>
            </a:r>
            <a:r>
              <a:rPr lang="ru-RU" altLang="ru-RU" sz="2205" dirty="0" err="1">
                <a:latin typeface="Times New Roman" panose="02020603050405020304" pitchFamily="18" charset="0"/>
              </a:rPr>
              <a:t>нед</a:t>
            </a:r>
            <a:r>
              <a:rPr lang="ru-RU" altLang="ru-RU" sz="2205" dirty="0">
                <a:latin typeface="Times New Roman" panose="02020603050405020304" pitchFamily="18" charset="0"/>
              </a:rPr>
              <a:t>		  28 </a:t>
            </a:r>
            <a:r>
              <a:rPr lang="ru-RU" altLang="ru-RU" sz="2205" dirty="0" err="1">
                <a:latin typeface="Times New Roman" panose="02020603050405020304" pitchFamily="18" charset="0"/>
              </a:rPr>
              <a:t>нед</a:t>
            </a:r>
            <a:endParaRPr lang="ru-RU" altLang="ru-RU" sz="2205" dirty="0">
              <a:latin typeface="Times New Roman" panose="02020603050405020304" pitchFamily="18" charset="0"/>
            </a:endParaRPr>
          </a:p>
        </p:txBody>
      </p:sp>
      <p:sp>
        <p:nvSpPr>
          <p:cNvPr id="13321" name="Text Box 17"/>
          <p:cNvSpPr txBox="1">
            <a:spLocks noChangeArrowheads="1"/>
          </p:cNvSpPr>
          <p:nvPr/>
        </p:nvSpPr>
        <p:spPr bwMode="auto">
          <a:xfrm>
            <a:off x="59780" y="123055"/>
            <a:ext cx="9961063" cy="139143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xtLst/>
        </p:spPr>
        <p:txBody>
          <a:bodyPr wrap="square" lIns="101496" tIns="50748" rIns="101496" bIns="5074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1102" b="1" cap="all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086" b="1" cap="all" dirty="0" err="1">
                <a:solidFill>
                  <a:schemeClr val="bg1"/>
                </a:solidFill>
                <a:latin typeface="Segoe Print" panose="02000600000000000000" pitchFamily="2" charset="0"/>
              </a:rPr>
              <a:t>Акатинол</a:t>
            </a:r>
            <a:r>
              <a:rPr lang="ru-RU" altLang="ru-RU" sz="3086" b="1" cap="all" dirty="0">
                <a:solidFill>
                  <a:schemeClr val="bg1"/>
                </a:solidFill>
                <a:latin typeface="Segoe Print" panose="02000600000000000000" pitchFamily="2" charset="0"/>
              </a:rPr>
              <a:t> при сосудистой деменции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1102" b="1" cap="all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3322" name="Text Box 11"/>
          <p:cNvSpPr txBox="1">
            <a:spLocks noChangeArrowheads="1"/>
          </p:cNvSpPr>
          <p:nvPr/>
        </p:nvSpPr>
        <p:spPr bwMode="auto">
          <a:xfrm rot="16244528" flipH="1">
            <a:off x="1557585" y="4431067"/>
            <a:ext cx="50748" cy="5459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5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Средние</a:t>
            </a:r>
            <a:r>
              <a:rPr lang="de-DE" alt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ru-RU" sz="15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</a:t>
            </a:r>
            <a:r>
              <a:rPr lang="de-DE" altLang="ru-RU" sz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ru-RU" sz="176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de-DE" altLang="ru-RU" sz="176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76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сравнению</a:t>
            </a:r>
            <a:r>
              <a:rPr lang="de-DE" altLang="ru-RU" sz="176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de-DE" altLang="ru-RU" sz="176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начальной</a:t>
            </a:r>
            <a:r>
              <a:rPr lang="de-DE" altLang="ru-RU" sz="176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ru-RU" sz="176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точкой</a:t>
            </a:r>
            <a:endParaRPr lang="ru-RU" altLang="ru-RU" sz="1764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76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</a:t>
            </a:r>
            <a:endParaRPr lang="de-DE" altLang="ru-RU" sz="176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ru-RU" sz="1543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08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529" y="207940"/>
            <a:ext cx="10079567" cy="1031881"/>
          </a:xfrm>
          <a:solidFill>
            <a:schemeClr val="accent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100796" tIns="50398" rIns="100796" bIns="50398" numCol="1" anchor="ctr" anchorCtr="0" compatLnSpc="1">
            <a:prstTxWarp prst="textNoShape">
              <a:avLst/>
            </a:prstTxWarp>
          </a:bodyPr>
          <a:lstStyle/>
          <a:p>
            <a:r>
              <a:rPr lang="ru-RU" altLang="ru-RU" sz="3968" b="1" kern="1200" cap="all" dirty="0">
                <a:solidFill>
                  <a:srgbClr val="FFFFFF"/>
                </a:solidFill>
                <a:latin typeface="Segoe Script" panose="030B0504020000000003" pitchFamily="66" charset="0"/>
                <a:ea typeface="+mn-ea"/>
                <a:cs typeface="+mn-cs"/>
              </a:rPr>
              <a:t>Схемы дозирования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302636"/>
              </p:ext>
            </p:extLst>
          </p:nvPr>
        </p:nvGraphicFramePr>
        <p:xfrm>
          <a:off x="529" y="1636699"/>
          <a:ext cx="10079570" cy="542856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420600"/>
                <a:gridCol w="2420600"/>
                <a:gridCol w="2420600"/>
                <a:gridCol w="2817770"/>
              </a:tblGrid>
              <a:tr h="1099827">
                <a:tc>
                  <a:txBody>
                    <a:bodyPr/>
                    <a:lstStyle/>
                    <a:p>
                      <a:r>
                        <a:rPr lang="ru-RU" sz="23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Препарат</a:t>
                      </a:r>
                      <a:endParaRPr lang="ru-RU" sz="2300" baseline="0" dirty="0">
                        <a:solidFill>
                          <a:schemeClr val="tx1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75596" marR="75596" marT="37801" marB="37801" anchor="ctr"/>
                </a:tc>
                <a:tc>
                  <a:txBody>
                    <a:bodyPr/>
                    <a:lstStyle/>
                    <a:p>
                      <a:r>
                        <a:rPr lang="ru-RU" sz="23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Начальная доза</a:t>
                      </a:r>
                      <a:endParaRPr lang="ru-RU" sz="2300" baseline="0" dirty="0">
                        <a:solidFill>
                          <a:schemeClr val="tx1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75596" marR="75596" marT="37801" marB="37801" anchor="ctr"/>
                </a:tc>
                <a:tc>
                  <a:txBody>
                    <a:bodyPr/>
                    <a:lstStyle/>
                    <a:p>
                      <a:r>
                        <a:rPr lang="ru-RU" sz="23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Средняя терапевт.  доза</a:t>
                      </a:r>
                      <a:endParaRPr lang="ru-RU" sz="2300" baseline="0" dirty="0">
                        <a:solidFill>
                          <a:schemeClr val="tx1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75596" marR="75596" marT="37801" marB="37801" anchor="ctr"/>
                </a:tc>
                <a:tc>
                  <a:txBody>
                    <a:bodyPr/>
                    <a:lstStyle/>
                    <a:p>
                      <a:r>
                        <a:rPr lang="ru-RU" sz="23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Максимальная доза</a:t>
                      </a:r>
                      <a:endParaRPr lang="ru-RU" sz="2300" baseline="0" dirty="0">
                        <a:solidFill>
                          <a:schemeClr val="tx1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75596" marR="75596" marT="37801" marB="37801" anchor="ctr"/>
                </a:tc>
              </a:tr>
              <a:tr h="955409">
                <a:tc>
                  <a:txBody>
                    <a:bodyPr/>
                    <a:lstStyle/>
                    <a:p>
                      <a:r>
                        <a:rPr lang="ru-RU" sz="2300" baseline="0" dirty="0" err="1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Акатинол</a:t>
                      </a:r>
                      <a:r>
                        <a:rPr lang="ru-RU" sz="23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 </a:t>
                      </a:r>
                      <a:endParaRPr lang="ru-RU" sz="2300" b="1" baseline="0" dirty="0">
                        <a:solidFill>
                          <a:schemeClr val="tx1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75596" marR="75596" marT="37801" marB="37801" anchor="ctr"/>
                </a:tc>
                <a:tc>
                  <a:txBody>
                    <a:bodyPr/>
                    <a:lstStyle/>
                    <a:p>
                      <a:r>
                        <a:rPr lang="ru-RU" sz="23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Набор 5-10-15-20 мг утром</a:t>
                      </a:r>
                      <a:endParaRPr lang="ru-RU" sz="2300" baseline="0" dirty="0">
                        <a:solidFill>
                          <a:schemeClr val="tx1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75596" marR="75596" marT="37801" marB="37801" anchor="ctr"/>
                </a:tc>
                <a:tc>
                  <a:txBody>
                    <a:bodyPr/>
                    <a:lstStyle/>
                    <a:p>
                      <a:r>
                        <a:rPr lang="ru-RU" sz="23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20 мг 1 раз утром</a:t>
                      </a:r>
                      <a:endParaRPr lang="ru-RU" sz="2300" baseline="0" dirty="0">
                        <a:solidFill>
                          <a:schemeClr val="tx1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75596" marR="75596" marT="37801" marB="37801" anchor="ctr"/>
                </a:tc>
                <a:tc>
                  <a:txBody>
                    <a:bodyPr/>
                    <a:lstStyle/>
                    <a:p>
                      <a:r>
                        <a:rPr lang="ru-RU" sz="23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 30 мг в</a:t>
                      </a:r>
                      <a:r>
                        <a:rPr lang="ru-RU" sz="23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 сутки (20мг утром и 10 мг в обед)</a:t>
                      </a:r>
                      <a:endParaRPr lang="ru-RU" sz="23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75596" marR="75596" marT="37801" marB="37801" anchor="ctr"/>
                </a:tc>
              </a:tr>
              <a:tr h="1212466">
                <a:tc>
                  <a:txBody>
                    <a:bodyPr/>
                    <a:lstStyle/>
                    <a:p>
                      <a:r>
                        <a:rPr lang="ru-RU" sz="2300" baseline="0" dirty="0" err="1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Галантамин</a:t>
                      </a:r>
                      <a:endParaRPr lang="ru-RU" sz="2300" baseline="0" dirty="0" smtClean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  <a:p>
                      <a:r>
                        <a:rPr lang="ru-RU" sz="23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Капсулы </a:t>
                      </a:r>
                      <a:r>
                        <a:rPr lang="ru-RU" sz="2300" baseline="0" dirty="0" err="1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пролонг</a:t>
                      </a:r>
                      <a:endParaRPr lang="ru-RU" sz="2300" b="1" baseline="0" dirty="0">
                        <a:solidFill>
                          <a:schemeClr val="tx1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75596" marR="75596" marT="37801" marB="37801" anchor="ctr"/>
                </a:tc>
                <a:tc>
                  <a:txBody>
                    <a:bodyPr/>
                    <a:lstStyle/>
                    <a:p>
                      <a:r>
                        <a:rPr lang="ru-RU" sz="23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8 мг утром</a:t>
                      </a:r>
                      <a:endParaRPr lang="ru-RU" sz="2300" baseline="0" dirty="0">
                        <a:solidFill>
                          <a:schemeClr val="tx1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75596" marR="75596" marT="37801" marB="37801" anchor="ctr"/>
                </a:tc>
                <a:tc>
                  <a:txBody>
                    <a:bodyPr/>
                    <a:lstStyle/>
                    <a:p>
                      <a:r>
                        <a:rPr lang="ru-RU" sz="23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16 мг утром</a:t>
                      </a:r>
                      <a:endParaRPr lang="ru-RU" sz="2300" baseline="0" dirty="0">
                        <a:solidFill>
                          <a:schemeClr val="tx1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75596" marR="75596" marT="37801" marB="37801" anchor="ctr"/>
                </a:tc>
                <a:tc>
                  <a:txBody>
                    <a:bodyPr/>
                    <a:lstStyle/>
                    <a:p>
                      <a:r>
                        <a:rPr lang="ru-RU" sz="23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24 мг утром</a:t>
                      </a:r>
                      <a:endParaRPr lang="ru-RU" sz="2300" baseline="0" dirty="0">
                        <a:solidFill>
                          <a:schemeClr val="tx1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75596" marR="75596" marT="37801" marB="37801" anchor="ctr"/>
                </a:tc>
              </a:tr>
              <a:tr h="735975">
                <a:tc>
                  <a:txBody>
                    <a:bodyPr/>
                    <a:lstStyle/>
                    <a:p>
                      <a:r>
                        <a:rPr lang="ru-RU" sz="2300" baseline="0" dirty="0" err="1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Алзепил</a:t>
                      </a:r>
                      <a:endParaRPr lang="ru-RU" sz="2300" b="1" baseline="0" dirty="0">
                        <a:solidFill>
                          <a:schemeClr val="tx1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75596" marR="75596" marT="37801" marB="37801" anchor="ctr"/>
                </a:tc>
                <a:tc>
                  <a:txBody>
                    <a:bodyPr/>
                    <a:lstStyle/>
                    <a:p>
                      <a:r>
                        <a:rPr lang="ru-RU" sz="23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5 мг 1 раз в день</a:t>
                      </a:r>
                      <a:endParaRPr lang="ru-RU" sz="2300" baseline="0" dirty="0">
                        <a:solidFill>
                          <a:schemeClr val="tx1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75596" marR="75596" marT="37801" marB="37801" anchor="ctr"/>
                </a:tc>
                <a:tc gridSpan="2">
                  <a:txBody>
                    <a:bodyPr/>
                    <a:lstStyle/>
                    <a:p>
                      <a:r>
                        <a:rPr lang="ru-RU" sz="23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10 мг 1 раз в день</a:t>
                      </a:r>
                      <a:endParaRPr lang="ru-RU" sz="2300" baseline="0" dirty="0">
                        <a:solidFill>
                          <a:schemeClr val="tx1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75596" marR="75596" marT="37801" marB="37801" anchor="ctr"/>
                </a:tc>
                <a:tc hMerge="1">
                  <a:txBody>
                    <a:bodyPr/>
                    <a:lstStyle/>
                    <a:p>
                      <a:endParaRPr lang="ru-RU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212466">
                <a:tc>
                  <a:txBody>
                    <a:bodyPr/>
                    <a:lstStyle/>
                    <a:p>
                      <a:pPr marL="0" algn="l" defTabSz="1007943" rtl="0" eaLnBrk="1" latinLnBrk="0" hangingPunct="1"/>
                      <a:r>
                        <a:rPr lang="ru-RU" sz="2300" kern="1200" baseline="0" dirty="0" err="1" smtClean="0">
                          <a:solidFill>
                            <a:schemeClr val="dk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Экселон</a:t>
                      </a:r>
                      <a:r>
                        <a:rPr lang="ru-RU" sz="2300" kern="1200" baseline="0" dirty="0" smtClean="0">
                          <a:solidFill>
                            <a:schemeClr val="dk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 Пластырь</a:t>
                      </a:r>
                      <a:endParaRPr lang="ru-RU" sz="2300" kern="1200" baseline="0" dirty="0">
                        <a:solidFill>
                          <a:schemeClr val="dk1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68579" marR="68579" marT="34292" marB="34292" anchor="ctr"/>
                </a:tc>
                <a:tc>
                  <a:txBody>
                    <a:bodyPr/>
                    <a:lstStyle/>
                    <a:p>
                      <a:pPr marL="0" algn="l" defTabSz="1007943" rtl="0" eaLnBrk="1" latinLnBrk="0" hangingPunct="1"/>
                      <a:r>
                        <a:rPr lang="ru-RU" sz="2300" kern="1200" baseline="0" dirty="0" smtClean="0">
                          <a:solidFill>
                            <a:schemeClr val="dk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4,6 мг 1 раз утром</a:t>
                      </a:r>
                      <a:endParaRPr lang="ru-RU" sz="2300" kern="1200" baseline="0" dirty="0">
                        <a:solidFill>
                          <a:schemeClr val="dk1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68579" marR="68579" marT="34292" marB="34292" anchor="ctr"/>
                </a:tc>
                <a:tc>
                  <a:txBody>
                    <a:bodyPr/>
                    <a:lstStyle/>
                    <a:p>
                      <a:pPr marL="0" algn="l" defTabSz="1007943" rtl="0" eaLnBrk="1" latinLnBrk="0" hangingPunct="1"/>
                      <a:r>
                        <a:rPr lang="ru-RU" sz="2300" kern="1200" baseline="0" dirty="0" smtClean="0">
                          <a:solidFill>
                            <a:schemeClr val="dk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9,5 мг 1 раз утром</a:t>
                      </a:r>
                      <a:endParaRPr lang="ru-RU" sz="2300" kern="1200" baseline="0" dirty="0">
                        <a:solidFill>
                          <a:schemeClr val="dk1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68579" marR="68579" marT="34292" marB="34292" anchor="ctr"/>
                </a:tc>
                <a:tc>
                  <a:txBody>
                    <a:bodyPr/>
                    <a:lstStyle/>
                    <a:p>
                      <a:pPr marL="0" algn="l" defTabSz="1007943" rtl="0" eaLnBrk="1" latinLnBrk="0" hangingPunct="1"/>
                      <a:r>
                        <a:rPr lang="ru-RU" sz="2300" kern="1200" baseline="0" dirty="0" smtClean="0">
                          <a:solidFill>
                            <a:schemeClr val="dk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13,3 мг 1 раз утром</a:t>
                      </a:r>
                      <a:endParaRPr lang="ru-RU" sz="2300" kern="1200" baseline="0" dirty="0">
                        <a:solidFill>
                          <a:schemeClr val="dk1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68579" marR="68579" marT="34292" marB="34292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289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032" y="287316"/>
            <a:ext cx="9842560" cy="1259946"/>
          </a:xfrm>
          <a:solidFill>
            <a:srgbClr val="002060"/>
          </a:solidFill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ЛЕЧЕНИЕ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8" t="37696" r="16547" b="17699"/>
          <a:stretch/>
        </p:blipFill>
        <p:spPr>
          <a:xfrm>
            <a:off x="4043131" y="2490414"/>
            <a:ext cx="5871049" cy="30956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10982" r="23226" b="8616"/>
          <a:stretch/>
        </p:blipFill>
        <p:spPr>
          <a:xfrm>
            <a:off x="49183" y="2365761"/>
            <a:ext cx="3492521" cy="334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6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0" y="138627"/>
            <a:ext cx="10080625" cy="704317"/>
          </a:xfrm>
          <a:solidFill>
            <a:schemeClr val="accent2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ru-RU" altLang="ru-RU" sz="3086" b="1" kern="1200" cap="all" dirty="0">
                <a:solidFill>
                  <a:srgbClr val="FFFFFF"/>
                </a:solidFill>
                <a:latin typeface="Segoe Print" panose="02000600000000000000" pitchFamily="2" charset="0"/>
                <a:ea typeface="+mn-ea"/>
                <a:cs typeface="+mn-cs"/>
              </a:rPr>
              <a:t>Комбинированная базисная терапия</a:t>
            </a:r>
            <a:endParaRPr lang="ru-RU" altLang="ru-RU" sz="3086" b="1" kern="1200" dirty="0">
              <a:solidFill>
                <a:srgbClr val="000000"/>
              </a:solidFill>
              <a:latin typeface="Segoe Print" panose="02000600000000000000" pitchFamily="2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1337" t="27320" r="33463" b="18920"/>
          <a:stretch/>
        </p:blipFill>
        <p:spPr>
          <a:xfrm>
            <a:off x="1389040" y="858092"/>
            <a:ext cx="7540671" cy="634151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09664" y="7084702"/>
            <a:ext cx="8102424" cy="465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13" dirty="0">
                <a:solidFill>
                  <a:srgbClr val="000000"/>
                </a:solidFill>
                <a:latin typeface="OfficinaSansStd-Book"/>
              </a:rPr>
              <a:t>Schmidt R, Hofer E, </a:t>
            </a:r>
            <a:r>
              <a:rPr lang="en-US" sz="1213" dirty="0" err="1">
                <a:solidFill>
                  <a:srgbClr val="000000"/>
                </a:solidFill>
                <a:latin typeface="OfficinaSansStd-Book"/>
              </a:rPr>
              <a:t>Bouwman</a:t>
            </a:r>
            <a:r>
              <a:rPr lang="en-US" sz="1213" dirty="0">
                <a:solidFill>
                  <a:srgbClr val="000000"/>
                </a:solidFill>
                <a:latin typeface="OfficinaSansStd-Book"/>
              </a:rPr>
              <a:t> FH, et al. (2015) EFNS-ENS/EAN Guideline on concomitant use of cholinesterase inhibitors and </a:t>
            </a:r>
            <a:r>
              <a:rPr lang="en-US" sz="1213" dirty="0" err="1">
                <a:solidFill>
                  <a:srgbClr val="000000"/>
                </a:solidFill>
                <a:latin typeface="OfficinaSansStd-Book"/>
              </a:rPr>
              <a:t>memantine</a:t>
            </a:r>
            <a:r>
              <a:rPr lang="en-US" sz="1213" dirty="0">
                <a:solidFill>
                  <a:srgbClr val="000000"/>
                </a:solidFill>
                <a:latin typeface="OfficinaSansStd-Book"/>
              </a:rPr>
              <a:t> in moderate to</a:t>
            </a:r>
            <a:r>
              <a:rPr lang="ru-RU" sz="1213" dirty="0">
                <a:solidFill>
                  <a:srgbClr val="000000"/>
                </a:solidFill>
                <a:latin typeface="OfficinaSansStd-Book"/>
              </a:rPr>
              <a:t> </a:t>
            </a:r>
            <a:r>
              <a:rPr lang="en-US" sz="1213" dirty="0">
                <a:solidFill>
                  <a:srgbClr val="000000"/>
                </a:solidFill>
                <a:latin typeface="OfficinaSansStd-Book"/>
              </a:rPr>
              <a:t>severe Alzheimer’s disease. </a:t>
            </a:r>
            <a:r>
              <a:rPr lang="en-US" sz="1213" i="1" dirty="0" err="1">
                <a:solidFill>
                  <a:srgbClr val="000000"/>
                </a:solidFill>
                <a:latin typeface="OfficinaSansStd-BookItalic"/>
              </a:rPr>
              <a:t>Eur</a:t>
            </a:r>
            <a:r>
              <a:rPr lang="en-US" sz="1213" i="1" dirty="0">
                <a:solidFill>
                  <a:srgbClr val="000000"/>
                </a:solidFill>
                <a:latin typeface="OfficinaSansStd-BookItalic"/>
              </a:rPr>
              <a:t> J </a:t>
            </a:r>
            <a:r>
              <a:rPr lang="en-US" sz="1213" i="1" dirty="0" err="1">
                <a:solidFill>
                  <a:srgbClr val="000000"/>
                </a:solidFill>
                <a:latin typeface="OfficinaSansStd-BookItalic"/>
              </a:rPr>
              <a:t>Neurol</a:t>
            </a:r>
            <a:r>
              <a:rPr lang="en-US" sz="1213" i="1" dirty="0">
                <a:solidFill>
                  <a:srgbClr val="000000"/>
                </a:solidFill>
                <a:latin typeface="OfficinaSansStd-BookItalic"/>
              </a:rPr>
              <a:t> </a:t>
            </a:r>
            <a:r>
              <a:rPr lang="en-US" sz="1213" dirty="0">
                <a:solidFill>
                  <a:srgbClr val="000000"/>
                </a:solidFill>
                <a:latin typeface="OfficinaSansStd-Book"/>
              </a:rPr>
              <a:t>22: 889–898</a:t>
            </a:r>
            <a:endParaRPr lang="en-US" sz="121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6978389" y="3112111"/>
            <a:ext cx="3314233" cy="125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sz="3200" kern="0" dirty="0">
                <a:solidFill>
                  <a:srgbClr val="0070C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ДЖЕНЕРИК</a:t>
            </a:r>
            <a:endParaRPr lang="en-US" sz="3200" kern="0" dirty="0">
              <a:solidFill>
                <a:srgbClr val="0070C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7025" r="7695"/>
          <a:stretch/>
        </p:blipFill>
        <p:spPr>
          <a:xfrm>
            <a:off x="3340493" y="0"/>
            <a:ext cx="4094629" cy="50488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435" y="3112111"/>
            <a:ext cx="3826472" cy="1259946"/>
          </a:xfrm>
        </p:spPr>
        <p:txBody>
          <a:bodyPr/>
          <a:lstStyle/>
          <a:p>
            <a:r>
              <a:rPr lang="ru-RU" sz="3200" dirty="0" smtClean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ОРИГИНАЛЬНЫЙ ПРЕПАРАТ</a:t>
            </a:r>
            <a:endParaRPr lang="en-US" sz="3200" dirty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37677" y="5446369"/>
            <a:ext cx="5038725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Нормы допускают отклонения от оригинала в количестве действующего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вещества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сторону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уменьшения до 20%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(это значит снижение эффективности) и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сторону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увеличения до 25%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(а это значит повышение на четверть риска побочных эффектов). </a:t>
            </a:r>
          </a:p>
        </p:txBody>
      </p:sp>
    </p:spTree>
    <p:extLst>
      <p:ext uri="{BB962C8B-B14F-4D97-AF65-F5344CB8AC3E}">
        <p14:creationId xmlns:p14="http://schemas.microsoft.com/office/powerpoint/2010/main" val="377340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368" y="1805179"/>
            <a:ext cx="5207279" cy="2245107"/>
          </a:xfrm>
          <a:solidFill>
            <a:srgbClr val="FFCCCC"/>
          </a:solidFill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400" b="1" cap="all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Лёгкая деменция</a:t>
            </a:r>
          </a:p>
          <a:p>
            <a:pPr marL="355600" indent="0">
              <a:spcBef>
                <a:spcPts val="0"/>
              </a:spcBef>
              <a:buNone/>
            </a:pPr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Способны </a:t>
            </a: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к самообслуживанию, нужна помощь при финансовых вопросах, приготовлении пищи, покупке продуктов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" y="185714"/>
            <a:ext cx="9890125" cy="1286369"/>
          </a:xfrm>
          <a:solidFill>
            <a:schemeClr val="accent2">
              <a:lumMod val="50000"/>
            </a:schemeClr>
          </a:solidFill>
          <a:ln>
            <a:noFill/>
          </a:ln>
          <a:effectLst/>
        </p:spPr>
        <p:txBody>
          <a:bodyPr vert="horz" wrap="none" lIns="100786" tIns="50392" rIns="100786" bIns="50392" numCol="1" anchor="ctr" anchorCtr="0" compatLnSpc="1">
            <a:prstTxWarp prst="textNoShape">
              <a:avLst/>
            </a:prstTxWarp>
          </a:bodyPr>
          <a:lstStyle/>
          <a:p>
            <a:r>
              <a:rPr lang="ru-RU" sz="4799" kern="1200" cap="all" dirty="0">
                <a:solidFill>
                  <a:srgbClr val="FFFFFF"/>
                </a:solidFill>
                <a:latin typeface="Segoe Script" panose="030B0504020000000003" pitchFamily="66" charset="0"/>
                <a:ea typeface="+mn-ea"/>
                <a:cs typeface="Segoe UI Semibold" panose="020B0702040204020203" pitchFamily="34" charset="0"/>
              </a:rPr>
              <a:t>Стадии  деменции</a:t>
            </a:r>
            <a:endParaRPr lang="en-US" sz="4799" kern="1200" cap="all" dirty="0">
              <a:solidFill>
                <a:srgbClr val="FFFFFF"/>
              </a:solidFill>
              <a:latin typeface="Segoe Script" panose="030B0504020000000003" pitchFamily="66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1080589" y="3738924"/>
            <a:ext cx="5436588" cy="2050406"/>
          </a:xfrm>
          <a:prstGeom prst="rect">
            <a:avLst/>
          </a:prstGeom>
          <a:solidFill>
            <a:srgbClr val="8E323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77979" indent="-377979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527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rtl="0" fontAlgn="base">
              <a:spcBef>
                <a:spcPct val="20000"/>
              </a:spcBef>
              <a:spcAft>
                <a:spcPct val="0"/>
              </a:spcAft>
              <a:buChar char="–"/>
              <a:defRPr sz="3086">
                <a:solidFill>
                  <a:schemeClr val="tx1"/>
                </a:solidFill>
                <a:latin typeface="+mn-lt"/>
              </a:defRPr>
            </a:lvl2pPr>
            <a:lvl3pPr marL="1259929" indent="-251986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646">
                <a:solidFill>
                  <a:schemeClr val="tx1"/>
                </a:solidFill>
                <a:latin typeface="+mn-lt"/>
              </a:defRPr>
            </a:lvl3pPr>
            <a:lvl4pPr marL="1763900" indent="-251986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205">
                <a:solidFill>
                  <a:schemeClr val="tx1"/>
                </a:solidFill>
                <a:latin typeface="+mn-lt"/>
              </a:defRPr>
            </a:lvl4pPr>
            <a:lvl5pPr marL="2267872" indent="-2519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5">
                <a:solidFill>
                  <a:schemeClr val="tx1"/>
                </a:solidFill>
                <a:latin typeface="+mn-lt"/>
              </a:defRPr>
            </a:lvl5pPr>
            <a:lvl6pPr marL="2771844" indent="-2519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5">
                <a:solidFill>
                  <a:schemeClr val="tx1"/>
                </a:solidFill>
                <a:latin typeface="+mn-lt"/>
              </a:defRPr>
            </a:lvl6pPr>
            <a:lvl7pPr marL="3275815" indent="-2519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5">
                <a:solidFill>
                  <a:schemeClr val="tx1"/>
                </a:solidFill>
                <a:latin typeface="+mn-lt"/>
              </a:defRPr>
            </a:lvl7pPr>
            <a:lvl8pPr marL="3779787" indent="-2519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5">
                <a:solidFill>
                  <a:schemeClr val="tx1"/>
                </a:solidFill>
                <a:latin typeface="+mn-lt"/>
              </a:defRPr>
            </a:lvl8pPr>
            <a:lvl9pPr marL="4283758" indent="-2519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5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2400" b="1" kern="0" cap="all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Умеренная деменция</a:t>
            </a:r>
          </a:p>
          <a:p>
            <a:pPr marL="355600" indent="0">
              <a:spcBef>
                <a:spcPts val="600"/>
              </a:spcBef>
              <a:buFontTx/>
              <a:buNone/>
            </a:pPr>
            <a:r>
              <a:rPr lang="ru-RU" sz="2400" kern="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Не могут самостоятельно одеться, принять ванну, нуждаются в присмотре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1958292" y="5410855"/>
            <a:ext cx="5722669" cy="2063842"/>
          </a:xfrm>
          <a:prstGeom prst="rect">
            <a:avLst/>
          </a:prstGeom>
          <a:solidFill>
            <a:srgbClr val="67374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77979" indent="-377979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527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rtl="0" fontAlgn="base">
              <a:spcBef>
                <a:spcPct val="20000"/>
              </a:spcBef>
              <a:spcAft>
                <a:spcPct val="0"/>
              </a:spcAft>
              <a:buChar char="–"/>
              <a:defRPr sz="3086">
                <a:solidFill>
                  <a:schemeClr val="tx1"/>
                </a:solidFill>
                <a:latin typeface="+mn-lt"/>
              </a:defRPr>
            </a:lvl2pPr>
            <a:lvl3pPr marL="1259929" indent="-251986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646">
                <a:solidFill>
                  <a:schemeClr val="tx1"/>
                </a:solidFill>
                <a:latin typeface="+mn-lt"/>
              </a:defRPr>
            </a:lvl3pPr>
            <a:lvl4pPr marL="1763900" indent="-251986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205">
                <a:solidFill>
                  <a:schemeClr val="tx1"/>
                </a:solidFill>
                <a:latin typeface="+mn-lt"/>
              </a:defRPr>
            </a:lvl4pPr>
            <a:lvl5pPr marL="2267872" indent="-2519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5">
                <a:solidFill>
                  <a:schemeClr val="tx1"/>
                </a:solidFill>
                <a:latin typeface="+mn-lt"/>
              </a:defRPr>
            </a:lvl5pPr>
            <a:lvl6pPr marL="2771844" indent="-2519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5">
                <a:solidFill>
                  <a:schemeClr val="tx1"/>
                </a:solidFill>
                <a:latin typeface="+mn-lt"/>
              </a:defRPr>
            </a:lvl6pPr>
            <a:lvl7pPr marL="3275815" indent="-2519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5">
                <a:solidFill>
                  <a:schemeClr val="tx1"/>
                </a:solidFill>
                <a:latin typeface="+mn-lt"/>
              </a:defRPr>
            </a:lvl7pPr>
            <a:lvl8pPr marL="3779787" indent="-2519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5">
                <a:solidFill>
                  <a:schemeClr val="tx1"/>
                </a:solidFill>
                <a:latin typeface="+mn-lt"/>
              </a:defRPr>
            </a:lvl8pPr>
            <a:lvl9pPr marL="4283758" indent="-2519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5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400" b="1" kern="0" cap="all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Тяжёлая деменция</a:t>
            </a:r>
          </a:p>
          <a:p>
            <a:pPr marL="355600" indent="0">
              <a:spcBef>
                <a:spcPts val="600"/>
              </a:spcBef>
              <a:buFontTx/>
              <a:buNone/>
            </a:pPr>
            <a:r>
              <a:rPr lang="ru-RU" sz="2400" kern="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Не могут выполнить ни одно повседневное действие – принять пищу, сходить в туалет, нуждаются в постоянном уходе</a:t>
            </a:r>
            <a:endParaRPr lang="ru-RU" sz="2400" kern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Стрелка вниз 5"/>
          <p:cNvSpPr/>
          <p:nvPr/>
        </p:nvSpPr>
        <p:spPr bwMode="auto">
          <a:xfrm>
            <a:off x="8340436" y="1662545"/>
            <a:ext cx="1102822" cy="5741324"/>
          </a:xfrm>
          <a:prstGeom prst="downArrow">
            <a:avLst/>
          </a:prstGeom>
          <a:noFill/>
          <a:ln w="762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43835" y="1569591"/>
            <a:ext cx="696024" cy="5347311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2800" b="1" cap="all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прогрессия</a:t>
            </a:r>
            <a:endParaRPr lang="en-US" sz="2800" b="1" cap="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10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7783" y="1319197"/>
            <a:ext cx="9713523" cy="5959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979" indent="-377979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646" b="1" cap="all" spc="20" dirty="0">
                <a:solidFill>
                  <a:srgbClr val="00000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Немедикаментозные мероприятия (А). </a:t>
            </a:r>
            <a:endParaRPr lang="ru-RU" sz="2646" b="1" cap="all" dirty="0">
              <a:solidFill>
                <a:srgbClr val="000000"/>
              </a:solidFill>
              <a:latin typeface="Segoe UI Semibold" panose="020B0702040204020203" pitchFamily="34" charset="0"/>
              <a:ea typeface="Times New Roman" panose="02020603050405020304" pitchFamily="18" charset="0"/>
              <a:cs typeface="Segoe UI Semibold" panose="020B0702040204020203" pitchFamily="34" charset="0"/>
            </a:endParaRPr>
          </a:p>
          <a:p>
            <a:pPr marL="377979" indent="-377979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646" b="1" cap="all" dirty="0">
                <a:solidFill>
                  <a:srgbClr val="00000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Медикаментозное лечение </a:t>
            </a:r>
          </a:p>
          <a:p>
            <a:pPr marL="1525588" indent="-536575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3968" b="1" dirty="0">
                <a:solidFill>
                  <a:srgbClr val="99000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препараты базисной терапии </a:t>
            </a:r>
            <a:r>
              <a:rPr lang="ru-RU" sz="2646" b="1" dirty="0">
                <a:solidFill>
                  <a:srgbClr val="00000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(1, А) При этом </a:t>
            </a:r>
            <a:r>
              <a:rPr lang="ru-RU" sz="2646" b="1" dirty="0" err="1">
                <a:solidFill>
                  <a:srgbClr val="00000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мемантин</a:t>
            </a:r>
            <a:r>
              <a:rPr lang="ru-RU" sz="2646" b="1" dirty="0">
                <a:solidFill>
                  <a:srgbClr val="00000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является более эффективным для лечения поведенческих нарушений, в частности агрессии/ажитации, раздражительности, и рекомендуется с этой целью (1++, A).</a:t>
            </a:r>
          </a:p>
          <a:p>
            <a:pPr marL="1525588" indent="-538163" fontAlgn="base">
              <a:spcBef>
                <a:spcPts val="1323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3968" b="1" dirty="0">
                <a:solidFill>
                  <a:srgbClr val="99000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атипичные нейролептики </a:t>
            </a:r>
            <a:endParaRPr lang="en-US" sz="3968" b="1" dirty="0">
              <a:solidFill>
                <a:srgbClr val="990000"/>
              </a:solidFill>
              <a:latin typeface="Segoe UI Semibold" panose="020B0702040204020203" pitchFamily="34" charset="0"/>
              <a:ea typeface="Times New Roman" panose="02020603050405020304" pitchFamily="18" charset="0"/>
              <a:cs typeface="Segoe UI Semibold" panose="020B0702040204020203" pitchFamily="34" charset="0"/>
            </a:endParaRPr>
          </a:p>
          <a:p>
            <a:pPr indent="3555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646" b="1" spc="20" dirty="0">
                <a:solidFill>
                  <a:srgbClr val="00000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</a:t>
            </a:r>
          </a:p>
          <a:p>
            <a:pPr indent="3555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646" b="1" spc="20" dirty="0">
                <a:solidFill>
                  <a:srgbClr val="9E000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Применение типичных нейролептиков (</a:t>
            </a:r>
            <a:r>
              <a:rPr lang="ru-RU" sz="2646" b="1" spc="20" dirty="0" err="1">
                <a:solidFill>
                  <a:srgbClr val="9E000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хлорпротиксен</a:t>
            </a:r>
            <a:r>
              <a:rPr lang="ru-RU" sz="2646" b="1" spc="20" dirty="0">
                <a:solidFill>
                  <a:srgbClr val="9E000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, </a:t>
            </a:r>
            <a:r>
              <a:rPr lang="ru-RU" sz="2646" b="1" spc="20" dirty="0" err="1">
                <a:solidFill>
                  <a:srgbClr val="9E000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галоперидол</a:t>
            </a:r>
            <a:r>
              <a:rPr lang="ru-RU" sz="2646" b="1" spc="20" dirty="0">
                <a:solidFill>
                  <a:srgbClr val="9E0000"/>
                </a:solidFill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и т.д.) нежелательно. </a:t>
            </a:r>
            <a:endParaRPr lang="en-US" sz="2646" b="1" dirty="0">
              <a:solidFill>
                <a:srgbClr val="9E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72026" y="73858"/>
            <a:ext cx="9684163" cy="1143101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86" tIns="50392" rIns="100786" bIns="50392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5pPr>
            <a:lvl6pPr marL="503972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6pPr>
            <a:lvl7pPr marL="1007943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7pPr>
            <a:lvl8pPr marL="1511915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8pPr>
            <a:lvl9pPr marL="2015886" algn="ctr" rtl="0" fontAlgn="base">
              <a:spcBef>
                <a:spcPct val="0"/>
              </a:spcBef>
              <a:spcAft>
                <a:spcPct val="0"/>
              </a:spcAft>
              <a:defRPr sz="485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3200" b="1" cap="all" dirty="0">
                <a:solidFill>
                  <a:srgbClr val="FFFFFF"/>
                </a:solidFill>
                <a:latin typeface="Segoe Print" panose="02000600000000000000" pitchFamily="2" charset="0"/>
              </a:rPr>
              <a:t>терапия </a:t>
            </a:r>
            <a:r>
              <a:rPr lang="en-US" altLang="ru-RU" sz="3200" b="1" cap="all" dirty="0">
                <a:solidFill>
                  <a:srgbClr val="FFFFFF"/>
                </a:solidFill>
                <a:latin typeface="Segoe Print" panose="02000600000000000000" pitchFamily="2" charset="0"/>
              </a:rPr>
              <a:t/>
            </a:r>
            <a:br>
              <a:rPr lang="en-US" altLang="ru-RU" sz="3200" b="1" cap="all" dirty="0">
                <a:solidFill>
                  <a:srgbClr val="FFFFFF"/>
                </a:solidFill>
                <a:latin typeface="Segoe Print" panose="02000600000000000000" pitchFamily="2" charset="0"/>
              </a:rPr>
            </a:br>
            <a:r>
              <a:rPr lang="ru-RU" altLang="ru-RU" sz="3200" b="1" cap="all" dirty="0">
                <a:solidFill>
                  <a:srgbClr val="FFFFFF"/>
                </a:solidFill>
                <a:latin typeface="Segoe Print" panose="02000600000000000000" pitchFamily="2" charset="0"/>
              </a:rPr>
              <a:t>поведенческих нарушений</a:t>
            </a:r>
          </a:p>
        </p:txBody>
      </p:sp>
    </p:spTree>
    <p:extLst>
      <p:ext uri="{BB962C8B-B14F-4D97-AF65-F5344CB8AC3E}">
        <p14:creationId xmlns:p14="http://schemas.microsoft.com/office/powerpoint/2010/main" val="17445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29" y="167706"/>
            <a:ext cx="9897036" cy="1259946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ru-RU" sz="2400" b="1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МЕТА-АНАЛИЗ ПРИМЕНЕНИЯ МЕМАНТИНА ПРИ ПОВЕДЕНЧЕСИХ РАССТРОЙСТВАХ ПРИ БА</a:t>
            </a:r>
            <a:endParaRPr lang="en-US" sz="24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504" t="26159" r="16266" b="15840"/>
          <a:stretch/>
        </p:blipFill>
        <p:spPr>
          <a:xfrm>
            <a:off x="76610" y="1472768"/>
            <a:ext cx="5452784" cy="26073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38402" y="7010725"/>
            <a:ext cx="4842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 MT" panose="020B0502020104020203" pitchFamily="34" charset="0"/>
              </a:rPr>
              <a:t>Neuropsychiatric Disease and Treatment 2017:13 </a:t>
            </a: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4948" y="6540538"/>
            <a:ext cx="9175397" cy="369332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srgbClr val="000000"/>
                </a:solidFill>
                <a:latin typeface="Gill Sans MT" panose="020B0502020104020203" pitchFamily="34" charset="0"/>
              </a:rPr>
              <a:t>Мемантин</a:t>
            </a:r>
            <a:r>
              <a:rPr lang="ru-RU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 эффективен для лечения поведенческих нарушений при болезни Альцгеймера</a:t>
            </a:r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3034" t="25130" r="20478" b="17425"/>
          <a:stretch/>
        </p:blipFill>
        <p:spPr>
          <a:xfrm>
            <a:off x="5238402" y="1699493"/>
            <a:ext cx="4591398" cy="22314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6211" t="21365" r="19187" b="24951"/>
          <a:stretch/>
        </p:blipFill>
        <p:spPr>
          <a:xfrm>
            <a:off x="215446" y="4055658"/>
            <a:ext cx="5175112" cy="24190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6511" t="34191" r="19381" b="14195"/>
          <a:stretch/>
        </p:blipFill>
        <p:spPr>
          <a:xfrm>
            <a:off x="5316306" y="4262243"/>
            <a:ext cx="4728259" cy="21413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94121" y="1425780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9E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Возбуждение/агрессия</a:t>
            </a:r>
            <a:endParaRPr lang="en-US" b="1" dirty="0">
              <a:solidFill>
                <a:srgbClr val="9E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2728" y="1406524"/>
            <a:ext cx="2882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9E0000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ru-RU" smtClean="0"/>
              <a:t>Расторможенность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64049" y="3973844"/>
            <a:ext cx="3806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9E0000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ru-RU" dirty="0" smtClean="0"/>
              <a:t>Бред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16306" y="3802100"/>
            <a:ext cx="4327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9E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Ночные хождения/нар-я суточного ритма</a:t>
            </a:r>
            <a:endParaRPr lang="en-US" b="1" dirty="0">
              <a:solidFill>
                <a:srgbClr val="9E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26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198917" y="208315"/>
            <a:ext cx="9761558" cy="1259814"/>
          </a:xfr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86" tIns="50392" rIns="100786" bIns="50392" numCol="1" anchor="ctr" anchorCtr="0" compatLnSpc="1">
            <a:prstTxWarp prst="textNoShape">
              <a:avLst/>
            </a:prstTxWarp>
          </a:bodyPr>
          <a:lstStyle/>
          <a:p>
            <a:r>
              <a:rPr lang="ru-RU" altLang="ru-RU" sz="3967" b="1" kern="1200" cap="all" dirty="0">
                <a:solidFill>
                  <a:srgbClr val="FFFFFF"/>
                </a:solidFill>
                <a:latin typeface="Segoe Print" panose="02000600000000000000" pitchFamily="2" charset="0"/>
                <a:ea typeface="+mn-ea"/>
                <a:cs typeface="+mn-cs"/>
              </a:rPr>
              <a:t>терапия </a:t>
            </a:r>
            <a:r>
              <a:rPr lang="en-US" altLang="ru-RU" sz="3967" b="1" kern="1200" cap="all" dirty="0">
                <a:solidFill>
                  <a:srgbClr val="FFFFFF"/>
                </a:solidFill>
                <a:latin typeface="Segoe Print" panose="02000600000000000000" pitchFamily="2" charset="0"/>
                <a:ea typeface="+mn-ea"/>
                <a:cs typeface="+mn-cs"/>
              </a:rPr>
              <a:t/>
            </a:r>
            <a:br>
              <a:rPr lang="en-US" altLang="ru-RU" sz="3967" b="1" kern="1200" cap="all" dirty="0">
                <a:solidFill>
                  <a:srgbClr val="FFFFFF"/>
                </a:solidFill>
                <a:latin typeface="Segoe Print" panose="02000600000000000000" pitchFamily="2" charset="0"/>
                <a:ea typeface="+mn-ea"/>
                <a:cs typeface="+mn-cs"/>
              </a:rPr>
            </a:br>
            <a:r>
              <a:rPr lang="ru-RU" altLang="ru-RU" sz="3967" b="1" kern="1200" cap="all" dirty="0">
                <a:solidFill>
                  <a:srgbClr val="FFFFFF"/>
                </a:solidFill>
                <a:latin typeface="Segoe Print" panose="02000600000000000000" pitchFamily="2" charset="0"/>
                <a:ea typeface="+mn-ea"/>
                <a:cs typeface="+mn-cs"/>
              </a:rPr>
              <a:t>поведенческих нарушений</a:t>
            </a:r>
          </a:p>
        </p:txBody>
      </p:sp>
      <p:sp>
        <p:nvSpPr>
          <p:cNvPr id="38915" name="Прямоугольник 2"/>
          <p:cNvSpPr>
            <a:spLocks noChangeArrowheads="1"/>
          </p:cNvSpPr>
          <p:nvPr/>
        </p:nvSpPr>
        <p:spPr bwMode="auto">
          <a:xfrm>
            <a:off x="345512" y="1754950"/>
            <a:ext cx="9682191" cy="615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ts val="12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2800" b="1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Лечение следует начинать с низких стартовых доз </a:t>
            </a:r>
            <a:r>
              <a:rPr lang="ru-RU" altLang="ru-RU" sz="2800" b="1" cap="all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атипичных нейролептиков</a:t>
            </a:r>
            <a:r>
              <a:rPr lang="ru-RU" altLang="ru-RU" sz="2800" b="1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, с последующим медленным их повышением.</a:t>
            </a:r>
            <a:r>
              <a:rPr lang="ru-RU" sz="2800" b="1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Если в течение 5-7 дней состояние пациента не изменяется, то следует заменить выбранный препарат. </a:t>
            </a:r>
          </a:p>
          <a:p>
            <a:pPr fontAlgn="base">
              <a:spcBef>
                <a:spcPts val="12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800" b="1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Нейролептик назначается на 1 месяц, и после исчезновения психоза на протяжении 1 недели доза понижается до полной отмены</a:t>
            </a:r>
          </a:p>
          <a:p>
            <a:pPr fontAlgn="base">
              <a:spcBef>
                <a:spcPts val="12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800" b="1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Если на фоне отмены или снижения суточной дозы психопатологическая симптоматика появляется вновь или усиливается, лечение необходимо продолжить в прежней терапевтической дозе.</a:t>
            </a:r>
            <a:endParaRPr lang="ru-RU" altLang="ru-RU" sz="2800" b="1" dirty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eaLnBrk="1" fontAlgn="base" hangingPunct="1">
              <a:spcBef>
                <a:spcPts val="1200"/>
              </a:spcBef>
              <a:spcAft>
                <a:spcPct val="0"/>
              </a:spcAft>
              <a:buNone/>
            </a:pPr>
            <a:endParaRPr lang="ru-RU" altLang="ru-RU" sz="2800" b="1" dirty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96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100853" y="1613647"/>
            <a:ext cx="9863418" cy="2913552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altLang="ru-RU" sz="3748" b="1" cap="all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НарушениЯ</a:t>
            </a:r>
            <a:r>
              <a:rPr lang="ru-RU" altLang="ru-RU" sz="3748" b="1" cap="all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u-RU" altLang="ru-RU" sz="3748" b="1" cap="all" dirty="0">
                <a:solidFill>
                  <a:schemeClr val="bg1"/>
                </a:solidFill>
                <a:latin typeface="Segoe Print" panose="02000600000000000000" pitchFamily="2" charset="0"/>
              </a:rPr>
              <a:t>сна и бодрствования</a:t>
            </a:r>
          </a:p>
        </p:txBody>
      </p:sp>
    </p:spTree>
    <p:extLst>
      <p:ext uri="{BB962C8B-B14F-4D97-AF65-F5344CB8AC3E}">
        <p14:creationId xmlns:p14="http://schemas.microsoft.com/office/powerpoint/2010/main" val="214070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61364" y="223391"/>
            <a:ext cx="9735671" cy="1010313"/>
          </a:xfrm>
          <a:solidFill>
            <a:schemeClr val="accent2">
              <a:lumMod val="5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5291" b="1" cap="all" dirty="0">
                <a:solidFill>
                  <a:schemeClr val="bg1"/>
                </a:solidFill>
                <a:latin typeface="Segoe Print" panose="02000600000000000000" pitchFamily="2" charset="0"/>
                <a:ea typeface="+mn-ea"/>
                <a:cs typeface="+mn-cs"/>
              </a:rPr>
              <a:t>Старение и сон</a:t>
            </a:r>
          </a:p>
        </p:txBody>
      </p:sp>
      <p:sp>
        <p:nvSpPr>
          <p:cNvPr id="660483" name="Rectangle 3"/>
          <p:cNvSpPr>
            <a:spLocks noGrp="1" noChangeArrowheads="1"/>
          </p:cNvSpPr>
          <p:nvPr>
            <p:ph idx="1"/>
          </p:nvPr>
        </p:nvSpPr>
        <p:spPr>
          <a:xfrm>
            <a:off x="578003" y="1398573"/>
            <a:ext cx="8891367" cy="4989036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ru-RU" sz="308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Изменяется биоэлектрическая активность мозга  во сне.</a:t>
            </a:r>
          </a:p>
          <a:p>
            <a:pPr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ru-RU" sz="308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Укорачивается продолжительность ночного сна, формируется тенденция к двухфазному или полифазному сну</a:t>
            </a:r>
          </a:p>
          <a:p>
            <a:pPr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ru-RU" sz="308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Формируется тенденция к более раннему засыпанию и пробуждению.</a:t>
            </a:r>
          </a:p>
          <a:p>
            <a:pPr>
              <a:lnSpc>
                <a:spcPct val="90000"/>
              </a:lnSpc>
              <a:spcBef>
                <a:spcPts val="1200"/>
              </a:spcBef>
              <a:defRPr/>
            </a:pPr>
            <a:endParaRPr lang="ru-RU" sz="3086" b="1" dirty="0">
              <a:effectLst>
                <a:outerShdw blurRad="38100" dist="38100" dir="2700000" algn="tl">
                  <a:srgbClr val="000000"/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4587079" y="4927788"/>
            <a:ext cx="873213" cy="572059"/>
          </a:xfrm>
          <a:prstGeom prst="downArrow">
            <a:avLst>
              <a:gd name="adj1" fmla="val 50000"/>
              <a:gd name="adj2" fmla="val 27254"/>
            </a:avLst>
          </a:prstGeom>
          <a:solidFill>
            <a:srgbClr val="9E0000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/>
            <a:endParaRPr lang="en-US" sz="2646">
              <a:latin typeface="Arial" pitchFamily="34" charset="0"/>
            </a:endParaRPr>
          </a:p>
        </p:txBody>
      </p:sp>
      <p:sp>
        <p:nvSpPr>
          <p:cNvPr id="660485" name="Text Box 5"/>
          <p:cNvSpPr txBox="1">
            <a:spLocks noChangeArrowheads="1"/>
          </p:cNvSpPr>
          <p:nvPr/>
        </p:nvSpPr>
        <p:spPr bwMode="auto">
          <a:xfrm>
            <a:off x="481023" y="5499847"/>
            <a:ext cx="9206354" cy="200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3527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не менее 25 % пожилых и старых людей имеют нарушения сна (</a:t>
            </a:r>
            <a:r>
              <a:rPr lang="en-US" sz="3527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NIH USA</a:t>
            </a:r>
            <a:r>
              <a:rPr lang="en-US" sz="3527" dirty="0" smtClean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)</a:t>
            </a:r>
            <a:endParaRPr lang="ru-RU" sz="3527" dirty="0" smtClean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ru-RU" altLang="ru-RU" sz="3600" dirty="0"/>
              <a:t>Только 3</a:t>
            </a:r>
            <a:r>
              <a:rPr lang="en-US" altLang="ru-RU" sz="3600" dirty="0"/>
              <a:t>0% </a:t>
            </a:r>
            <a:r>
              <a:rPr lang="ru-RU" altLang="ru-RU" sz="3600" dirty="0" smtClean="0"/>
              <a:t>из них обращаются </a:t>
            </a:r>
            <a:r>
              <a:rPr lang="ru-RU" altLang="ru-RU" sz="3600" dirty="0"/>
              <a:t>к </a:t>
            </a:r>
            <a:r>
              <a:rPr lang="ru-RU" altLang="ru-RU" sz="3600" dirty="0" smtClean="0"/>
              <a:t>врачу</a:t>
            </a:r>
            <a:r>
              <a:rPr lang="en-US" altLang="ru-RU" sz="3600" dirty="0" smtClean="0"/>
              <a:t>!</a:t>
            </a:r>
            <a:endParaRPr lang="ru-RU" sz="3527" dirty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76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81535" y="220490"/>
            <a:ext cx="9715500" cy="1259946"/>
          </a:xfrm>
          <a:solidFill>
            <a:schemeClr val="accent2">
              <a:lumMod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altLang="ru-RU" sz="2800" b="1" cap="all" dirty="0">
                <a:solidFill>
                  <a:schemeClr val="bg1"/>
                </a:solidFill>
                <a:latin typeface="Segoe Print" panose="02000600000000000000" pitchFamily="2" charset="0"/>
              </a:rPr>
              <a:t>С возрастом продукция мелатонина в организме человека снижается</a:t>
            </a:r>
          </a:p>
        </p:txBody>
      </p:sp>
      <p:sp>
        <p:nvSpPr>
          <p:cNvPr id="8195" name="Объект 2"/>
          <p:cNvSpPr>
            <a:spLocks noGrp="1"/>
          </p:cNvSpPr>
          <p:nvPr>
            <p:ph idx="1"/>
          </p:nvPr>
        </p:nvSpPr>
        <p:spPr>
          <a:xfrm>
            <a:off x="262280" y="5712931"/>
            <a:ext cx="9383097" cy="1270445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r>
              <a:rPr lang="ru-RU" altLang="ru-RU" sz="2315" b="1" dirty="0">
                <a:solidFill>
                  <a:srgbClr val="9E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Данные многочисленных исследований свидетельствуют о наличии взаимосвязи между снижением синтеза мелатонина в организме и возрастом. </a:t>
            </a:r>
          </a:p>
          <a:p>
            <a:pPr marL="0" indent="0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ru-RU" altLang="ru-RU" sz="2535" b="1" dirty="0">
              <a:solidFill>
                <a:srgbClr val="9E0000"/>
              </a:solidFill>
            </a:endParaRPr>
          </a:p>
          <a:p>
            <a:pPr marL="0" indent="0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ru-RU" altLang="ru-RU" sz="2535" b="1" dirty="0">
              <a:solidFill>
                <a:srgbClr val="9E0000"/>
              </a:solidFill>
            </a:endParaRPr>
          </a:p>
        </p:txBody>
      </p:sp>
      <p:pic>
        <p:nvPicPr>
          <p:cNvPr id="9222" name="Picture 6" descr="Graph showing melatonin levels at different ag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702" y="1632680"/>
            <a:ext cx="7682004" cy="4080251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Прямоугольник 5"/>
          <p:cNvSpPr>
            <a:spLocks noChangeArrowheads="1"/>
          </p:cNvSpPr>
          <p:nvPr/>
        </p:nvSpPr>
        <p:spPr bwMode="auto">
          <a:xfrm>
            <a:off x="3227295" y="6348154"/>
            <a:ext cx="7262206" cy="9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764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764" dirty="0">
                <a:solidFill>
                  <a:schemeClr val="tx2"/>
                </a:solidFill>
                <a:latin typeface="Arial" panose="020B0604020202020204" pitchFamily="34" charset="0"/>
              </a:rPr>
              <a:t>*</a:t>
            </a:r>
            <a:r>
              <a:rPr lang="en-US" altLang="ru-RU" sz="1764" dirty="0">
                <a:solidFill>
                  <a:schemeClr val="tx2"/>
                </a:solidFill>
                <a:latin typeface="Arial" panose="020B0604020202020204" pitchFamily="34" charset="0"/>
              </a:rPr>
              <a:t>www.benbest.com/ </a:t>
            </a:r>
            <a:r>
              <a:rPr lang="en-US" altLang="ru-RU" sz="1764" dirty="0" err="1">
                <a:solidFill>
                  <a:schemeClr val="tx2"/>
                </a:solidFill>
                <a:latin typeface="Arial" panose="020B0604020202020204" pitchFamily="34" charset="0"/>
              </a:rPr>
              <a:t>nutrceut</a:t>
            </a:r>
            <a:r>
              <a:rPr lang="en-US" altLang="ru-RU" sz="1764" dirty="0">
                <a:solidFill>
                  <a:schemeClr val="tx2"/>
                </a:solidFill>
                <a:latin typeface="Arial" panose="020B0604020202020204" pitchFamily="34" charset="0"/>
              </a:rPr>
              <a:t>/melatonin.html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64" dirty="0">
                <a:solidFill>
                  <a:schemeClr val="tx2"/>
                </a:solidFill>
                <a:latin typeface="Arial" panose="020B0604020202020204" pitchFamily="34" charset="0"/>
              </a:rPr>
              <a:t>An overview of the role melatonin plays in Updated: August 2011 </a:t>
            </a:r>
            <a:r>
              <a:rPr lang="ru-RU" altLang="ru-RU" sz="1764" dirty="0">
                <a:solidFill>
                  <a:schemeClr val="tx2"/>
                </a:solidFill>
                <a:latin typeface="Arial" panose="020B0604020202020204" pitchFamily="34" charset="0"/>
              </a:rPr>
              <a:t>© </a:t>
            </a:r>
          </a:p>
        </p:txBody>
      </p:sp>
      <p:sp>
        <p:nvSpPr>
          <p:cNvPr id="8198" name="Прямоугольник 3"/>
          <p:cNvSpPr>
            <a:spLocks noChangeArrowheads="1"/>
          </p:cNvSpPr>
          <p:nvPr/>
        </p:nvSpPr>
        <p:spPr bwMode="auto">
          <a:xfrm>
            <a:off x="2063687" y="7263760"/>
            <a:ext cx="8016938" cy="29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ru-RU" sz="1323" dirty="0">
                <a:solidFill>
                  <a:schemeClr val="tx2"/>
                </a:solidFill>
                <a:latin typeface="Arial" panose="020B0604020202020204" pitchFamily="34" charset="0"/>
              </a:rPr>
              <a:t>Uwe D. Rohr a,*, Jens Herold</a:t>
            </a:r>
            <a:r>
              <a:rPr lang="ru-RU" altLang="ru-RU" sz="1323" dirty="0">
                <a:solidFill>
                  <a:schemeClr val="tx2"/>
                </a:solidFill>
                <a:latin typeface="Arial" panose="020B0604020202020204" pitchFamily="34" charset="0"/>
              </a:rPr>
              <a:t>/ </a:t>
            </a:r>
            <a:r>
              <a:rPr lang="en-US" altLang="ru-RU" sz="1323" dirty="0">
                <a:solidFill>
                  <a:schemeClr val="tx2"/>
                </a:solidFill>
                <a:latin typeface="Arial" panose="020B0604020202020204" pitchFamily="34" charset="0"/>
              </a:rPr>
              <a:t>Melatonin deficiencies in women</a:t>
            </a:r>
            <a:r>
              <a:rPr lang="ru-RU" altLang="ru-RU" sz="1323" dirty="0">
                <a:solidFill>
                  <a:schemeClr val="tx2"/>
                </a:solidFill>
                <a:latin typeface="Arial" panose="020B0604020202020204" pitchFamily="34" charset="0"/>
              </a:rPr>
              <a:t> /</a:t>
            </a:r>
            <a:r>
              <a:rPr lang="en-US" altLang="ru-RU" sz="1323" dirty="0" err="1">
                <a:solidFill>
                  <a:schemeClr val="tx2"/>
                </a:solidFill>
                <a:latin typeface="Arial" panose="020B0604020202020204" pitchFamily="34" charset="0"/>
              </a:rPr>
              <a:t>Maturitas</a:t>
            </a:r>
            <a:r>
              <a:rPr lang="en-US" altLang="ru-RU" sz="1323" dirty="0">
                <a:solidFill>
                  <a:schemeClr val="tx2"/>
                </a:solidFill>
                <a:latin typeface="Arial" panose="020B0604020202020204" pitchFamily="34" charset="0"/>
              </a:rPr>
              <a:t> 41 Suppl. 1 (2002) S85–S104</a:t>
            </a:r>
            <a:endParaRPr lang="ru-RU" altLang="ru-RU" sz="1323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5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49352" y="191689"/>
            <a:ext cx="9921641" cy="1408511"/>
          </a:xfrm>
          <a:solidFill>
            <a:schemeClr val="accent2">
              <a:lumMod val="5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altLang="ru-RU" sz="2800" b="1" cap="all" dirty="0">
                <a:solidFill>
                  <a:schemeClr val="bg1"/>
                </a:solidFill>
                <a:latin typeface="Segoe Print" panose="02000600000000000000" pitchFamily="2" charset="0"/>
              </a:rPr>
              <a:t>Дефицит продукции мелатонина </a:t>
            </a:r>
            <a:br>
              <a:rPr lang="ru-RU" altLang="ru-RU" sz="2800" b="1" cap="all" dirty="0">
                <a:solidFill>
                  <a:schemeClr val="bg1"/>
                </a:solidFill>
                <a:latin typeface="Segoe Print" panose="02000600000000000000" pitchFamily="2" charset="0"/>
              </a:rPr>
            </a:br>
            <a:r>
              <a:rPr lang="ru-RU" altLang="ru-RU" sz="2800" b="1" cap="all" dirty="0">
                <a:solidFill>
                  <a:schemeClr val="bg1"/>
                </a:solidFill>
                <a:latin typeface="Segoe Print" panose="02000600000000000000" pitchFamily="2" charset="0"/>
              </a:rPr>
              <a:t>как субстрат для развития </a:t>
            </a:r>
            <a:r>
              <a:rPr lang="ru-RU" altLang="ru-RU" sz="2800" b="1" cap="all" dirty="0" smtClean="0">
                <a:solidFill>
                  <a:schemeClr val="bg1"/>
                </a:solidFill>
                <a:latin typeface="Segoe Print" panose="02000600000000000000" pitchFamily="2" charset="0"/>
              </a:rPr>
              <a:t/>
            </a:r>
            <a:br>
              <a:rPr lang="ru-RU" altLang="ru-RU" sz="2800" b="1" cap="all" dirty="0" smtClean="0">
                <a:solidFill>
                  <a:schemeClr val="bg1"/>
                </a:solidFill>
                <a:latin typeface="Segoe Print" panose="02000600000000000000" pitchFamily="2" charset="0"/>
              </a:rPr>
            </a:br>
            <a:r>
              <a:rPr lang="ru-RU" altLang="ru-RU" sz="2800" b="1" cap="all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нарушений </a:t>
            </a:r>
            <a:r>
              <a:rPr lang="ru-RU" altLang="ru-RU" sz="2800" b="1" cap="all" dirty="0">
                <a:solidFill>
                  <a:schemeClr val="bg1"/>
                </a:solidFill>
                <a:latin typeface="Segoe Print" panose="02000600000000000000" pitchFamily="2" charset="0"/>
              </a:rPr>
              <a:t>сна</a:t>
            </a:r>
            <a:endParaRPr lang="en-US" altLang="ru-RU" sz="2800" b="1" cap="all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>
          <a:xfrm>
            <a:off x="648471" y="1780495"/>
            <a:ext cx="8568531" cy="4535805"/>
          </a:xfrm>
        </p:spPr>
        <p:txBody>
          <a:bodyPr/>
          <a:lstStyle/>
          <a:p>
            <a:pPr algn="ctr">
              <a:lnSpc>
                <a:spcPct val="90000"/>
              </a:lnSpc>
              <a:buClr>
                <a:srgbClr val="FFFF00"/>
              </a:buClr>
              <a:buSzPct val="150000"/>
              <a:buFont typeface="Wingdings" pitchFamily="2" charset="2"/>
              <a:buNone/>
            </a:pPr>
            <a:r>
              <a:rPr lang="ru-RU" altLang="ru-RU" sz="3086" b="1" dirty="0">
                <a:solidFill>
                  <a:srgbClr val="FFFF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</a:t>
            </a:r>
            <a:r>
              <a:rPr lang="ru-RU" altLang="ru-RU" sz="3086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Установлено, что инволюция эпифиза и снижение синтеза мелатонина сопряжены со многими видами возрастной </a:t>
            </a:r>
            <a:r>
              <a:rPr lang="ru-RU" altLang="ru-RU" sz="3086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патологии:</a:t>
            </a:r>
          </a:p>
          <a:p>
            <a:pPr algn="ctr">
              <a:lnSpc>
                <a:spcPct val="90000"/>
              </a:lnSpc>
              <a:buClr>
                <a:srgbClr val="FFFF00"/>
              </a:buClr>
              <a:buSzPct val="150000"/>
              <a:buFont typeface="Wingdings" pitchFamily="2" charset="2"/>
              <a:buNone/>
            </a:pPr>
            <a:endParaRPr lang="ru-RU" altLang="ru-RU" sz="105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93983" indent="-293983">
              <a:lnSpc>
                <a:spcPct val="150000"/>
              </a:lnSpc>
              <a:buSzPct val="150000"/>
              <a:buFont typeface="Wingdings" panose="05000000000000000000" pitchFamily="2" charset="2"/>
              <a:buChar char="ü"/>
            </a:pPr>
            <a:r>
              <a:rPr lang="ru-RU" altLang="ru-RU" sz="2205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Нарушения сна (</a:t>
            </a:r>
            <a:r>
              <a:rPr lang="ru-RU" altLang="ru-RU" sz="2205" b="1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инсомния</a:t>
            </a:r>
            <a:r>
              <a:rPr lang="ru-RU" altLang="ru-RU" sz="2205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)</a:t>
            </a:r>
          </a:p>
          <a:p>
            <a:pPr marL="293983" indent="-293983">
              <a:lnSpc>
                <a:spcPct val="150000"/>
              </a:lnSpc>
              <a:buSzPct val="150000"/>
              <a:buFont typeface="Wingdings" panose="05000000000000000000" pitchFamily="2" charset="2"/>
              <a:buChar char="ü"/>
            </a:pPr>
            <a:r>
              <a:rPr lang="ru-RU" altLang="ru-RU" sz="2205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Депрессия</a:t>
            </a:r>
          </a:p>
          <a:p>
            <a:pPr marL="293983" indent="-293983">
              <a:lnSpc>
                <a:spcPct val="150000"/>
              </a:lnSpc>
              <a:buSzPct val="150000"/>
              <a:buFont typeface="Wingdings" panose="05000000000000000000" pitchFamily="2" charset="2"/>
              <a:buChar char="ü"/>
            </a:pPr>
            <a:r>
              <a:rPr lang="ru-RU" altLang="ru-RU" sz="2205" b="1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Нейродегенеративные</a:t>
            </a:r>
            <a:r>
              <a:rPr lang="ru-RU" altLang="ru-RU" sz="2205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заболевания (Болезнь </a:t>
            </a:r>
            <a:r>
              <a:rPr lang="en-US" altLang="ru-RU" sz="2205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altLang="ru-RU" sz="2205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Альцгеймера, Болезнь Паркинсона и т.д.)</a:t>
            </a:r>
          </a:p>
          <a:p>
            <a:pPr marL="293983" indent="-293983">
              <a:lnSpc>
                <a:spcPct val="150000"/>
              </a:lnSpc>
              <a:buSzPct val="150000"/>
              <a:buFont typeface="Wingdings" panose="05000000000000000000" pitchFamily="2" charset="2"/>
              <a:buChar char="ü"/>
            </a:pPr>
            <a:r>
              <a:rPr lang="ru-RU" altLang="ru-RU" sz="2205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Сердечно-сосудистые заболевания  (Артериальная гипертензия, ИБС) </a:t>
            </a:r>
            <a:endParaRPr lang="en-US" altLang="ru-RU" sz="2205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lnSpc>
                <a:spcPct val="90000"/>
              </a:lnSpc>
              <a:buClr>
                <a:srgbClr val="FFFF00"/>
              </a:buClr>
              <a:buSzPct val="150000"/>
              <a:buFont typeface="Wingdings" pitchFamily="2" charset="2"/>
              <a:buNone/>
            </a:pPr>
            <a:endParaRPr lang="en-US" altLang="ru-RU" sz="3968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289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121024" y="443371"/>
            <a:ext cx="9863418" cy="1259946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ru-RU" altLang="ru-RU" sz="3748" b="1" cap="all" dirty="0">
                <a:solidFill>
                  <a:schemeClr val="bg1"/>
                </a:solidFill>
                <a:latin typeface="Segoe Print" panose="02000600000000000000" pitchFamily="2" charset="0"/>
              </a:rPr>
              <a:t>терапия нарушений сна и бодрствования</a:t>
            </a:r>
          </a:p>
        </p:txBody>
      </p:sp>
      <p:sp>
        <p:nvSpPr>
          <p:cNvPr id="40963" name="Прямоугольник 2"/>
          <p:cNvSpPr>
            <a:spLocks noChangeArrowheads="1"/>
          </p:cNvSpPr>
          <p:nvPr/>
        </p:nvSpPr>
        <p:spPr bwMode="auto">
          <a:xfrm>
            <a:off x="411037" y="2400758"/>
            <a:ext cx="9882685" cy="504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altLang="ru-RU" sz="3086" dirty="0">
                <a:solidFill>
                  <a:srgbClr val="CC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Соблюдение режима сна</a:t>
            </a:r>
          </a:p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altLang="ru-RU" sz="308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Препараты мелатонина (</a:t>
            </a:r>
            <a:r>
              <a:rPr lang="ru-RU" altLang="ru-RU" sz="3086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мелаксен</a:t>
            </a:r>
            <a:r>
              <a:rPr lang="ru-RU" altLang="ru-RU" sz="308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) н/н</a:t>
            </a:r>
          </a:p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altLang="ru-RU" sz="308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Снотворные (</a:t>
            </a:r>
            <a:r>
              <a:rPr lang="ru-RU" altLang="ru-RU" sz="3086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ивадал</a:t>
            </a:r>
            <a:r>
              <a:rPr lang="ru-RU" altLang="ru-RU" sz="308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, </a:t>
            </a:r>
            <a:r>
              <a:rPr lang="ru-RU" altLang="ru-RU" sz="3086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имован</a:t>
            </a:r>
            <a:r>
              <a:rPr lang="ru-RU" altLang="ru-RU" sz="308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)</a:t>
            </a:r>
          </a:p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altLang="ru-RU" sz="308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Антидепрессанты с седативным действием </a:t>
            </a:r>
            <a:r>
              <a:rPr lang="ru-RU" altLang="ru-RU" sz="3086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(</a:t>
            </a:r>
            <a:r>
              <a:rPr lang="ru-RU" altLang="ru-RU" sz="3086" dirty="0" err="1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агомелатин</a:t>
            </a:r>
            <a:r>
              <a:rPr lang="ru-RU" altLang="ru-RU" sz="3086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)</a:t>
            </a:r>
            <a:endParaRPr lang="ru-RU" altLang="ru-RU" sz="3086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altLang="ru-RU" sz="308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Атипичные нейролептики </a:t>
            </a:r>
            <a:r>
              <a:rPr lang="ru-RU" altLang="ru-RU" sz="3086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(</a:t>
            </a:r>
            <a:r>
              <a:rPr lang="ru-RU" altLang="ru-RU" sz="3086" dirty="0" err="1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кветиапин</a:t>
            </a:r>
            <a:r>
              <a:rPr lang="ru-RU" altLang="ru-RU" sz="3086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altLang="ru-RU" sz="308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12,5-25 мг н/н)</a:t>
            </a:r>
          </a:p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Char char="Ø"/>
            </a:pPr>
            <a:endParaRPr lang="ru-RU" altLang="ru-RU" sz="3086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29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7065" y="39100"/>
            <a:ext cx="10033559" cy="84032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lIns="100684" tIns="50341" rIns="100684" bIns="50341">
            <a:spAutoFit/>
          </a:bodyPr>
          <a:lstStyle/>
          <a:p>
            <a:pPr algn="ctr" defTabSz="1004443">
              <a:defRPr/>
            </a:pPr>
            <a:r>
              <a:rPr lang="ru-RU" sz="2400" b="1" cap="all" dirty="0">
                <a:solidFill>
                  <a:schemeClr val="bg1"/>
                </a:solidFill>
                <a:latin typeface="Segoe Print" panose="02000600000000000000" pitchFamily="2" charset="0"/>
                <a:cs typeface="Segoe UI Semibold" panose="020B0702040204020203" pitchFamily="34" charset="0"/>
              </a:rPr>
              <a:t>Нелекарственные методы лечения бессонницы</a:t>
            </a:r>
          </a:p>
          <a:p>
            <a:pPr algn="ctr" defTabSz="1004443">
              <a:defRPr/>
            </a:pPr>
            <a:r>
              <a:rPr lang="ru-RU" sz="2400" b="1" cap="all" dirty="0">
                <a:solidFill>
                  <a:schemeClr val="bg1"/>
                </a:solidFill>
                <a:latin typeface="Segoe Print" panose="02000600000000000000" pitchFamily="2" charset="0"/>
                <a:cs typeface="Segoe UI Semibold" panose="020B0702040204020203" pitchFamily="34" charset="0"/>
              </a:rPr>
              <a:t>Правила гигиены сна</a:t>
            </a:r>
          </a:p>
        </p:txBody>
      </p:sp>
      <p:sp>
        <p:nvSpPr>
          <p:cNvPr id="25603" name="TextBox 10"/>
          <p:cNvSpPr txBox="1">
            <a:spLocks noChangeArrowheads="1"/>
          </p:cNvSpPr>
          <p:nvPr/>
        </p:nvSpPr>
        <p:spPr bwMode="auto">
          <a:xfrm>
            <a:off x="1459503" y="7302437"/>
            <a:ext cx="6822134" cy="25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684" tIns="50341" rIns="100684" bIns="50341">
            <a:spAutoFit/>
          </a:bodyPr>
          <a:lstStyle>
            <a:lvl1pPr defTabSz="911225">
              <a:defRPr sz="2800" b="1" i="1">
                <a:solidFill>
                  <a:srgbClr val="9C0000"/>
                </a:solidFill>
                <a:latin typeface="Tahoma" pitchFamily="34" charset="0"/>
              </a:defRPr>
            </a:lvl1pPr>
            <a:lvl2pPr marL="742950" indent="-285750" defTabSz="911225">
              <a:defRPr sz="2800" b="1" i="1">
                <a:solidFill>
                  <a:srgbClr val="9C0000"/>
                </a:solidFill>
                <a:latin typeface="Tahoma" pitchFamily="34" charset="0"/>
              </a:defRPr>
            </a:lvl2pPr>
            <a:lvl3pPr marL="1143000" indent="-228600" defTabSz="911225">
              <a:defRPr sz="2800" b="1" i="1">
                <a:solidFill>
                  <a:srgbClr val="9C0000"/>
                </a:solidFill>
                <a:latin typeface="Tahoma" pitchFamily="34" charset="0"/>
              </a:defRPr>
            </a:lvl3pPr>
            <a:lvl4pPr marL="1600200" indent="-228600" defTabSz="911225">
              <a:defRPr sz="2800" b="1" i="1">
                <a:solidFill>
                  <a:srgbClr val="9C0000"/>
                </a:solidFill>
                <a:latin typeface="Tahoma" pitchFamily="34" charset="0"/>
              </a:defRPr>
            </a:lvl4pPr>
            <a:lvl5pPr marL="2057400" indent="-228600" defTabSz="911225">
              <a:defRPr sz="2800" b="1" i="1">
                <a:solidFill>
                  <a:srgbClr val="9C0000"/>
                </a:solidFill>
                <a:latin typeface="Tahoma" pitchFamily="34" charset="0"/>
              </a:defRPr>
            </a:lvl5pPr>
            <a:lvl6pPr marL="25146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9C0000"/>
                </a:solidFill>
                <a:latin typeface="Tahoma" pitchFamily="34" charset="0"/>
              </a:defRPr>
            </a:lvl6pPr>
            <a:lvl7pPr marL="29718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9C0000"/>
                </a:solidFill>
                <a:latin typeface="Tahoma" pitchFamily="34" charset="0"/>
              </a:defRPr>
            </a:lvl7pPr>
            <a:lvl8pPr marL="34290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9C0000"/>
                </a:solidFill>
                <a:latin typeface="Tahoma" pitchFamily="34" charset="0"/>
              </a:defRPr>
            </a:lvl8pPr>
            <a:lvl9pPr marL="38862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9C0000"/>
                </a:solidFill>
                <a:latin typeface="Tahoma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1102"/>
              </a:spcAft>
            </a:pPr>
            <a:r>
              <a:rPr lang="ru-RU" sz="882" b="0" i="0" dirty="0">
                <a:solidFill>
                  <a:srgbClr val="000000"/>
                </a:solidFill>
                <a:latin typeface="Times New Roman" pitchFamily="18" charset="0"/>
              </a:rPr>
              <a:t>Материал адаптирован, источник Полуэктов М.Г. «Инсомния и расстройства дыхания во сне: возможности коррекции» РМЖ №15, 2011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" b="3040"/>
          <a:stretch/>
        </p:blipFill>
        <p:spPr bwMode="auto">
          <a:xfrm>
            <a:off x="463924" y="996128"/>
            <a:ext cx="9528587" cy="630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961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121024" y="443371"/>
            <a:ext cx="9863418" cy="1259946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ru-RU" altLang="ru-RU" sz="3748" b="1" cap="all" dirty="0">
                <a:solidFill>
                  <a:schemeClr val="bg1"/>
                </a:solidFill>
                <a:latin typeface="Segoe Print" panose="02000600000000000000" pitchFamily="2" charset="0"/>
              </a:rPr>
              <a:t>терапия нарушений сна и бодрствования</a:t>
            </a:r>
          </a:p>
        </p:txBody>
      </p:sp>
      <p:sp>
        <p:nvSpPr>
          <p:cNvPr id="40963" name="Прямоугольник 2"/>
          <p:cNvSpPr>
            <a:spLocks noChangeArrowheads="1"/>
          </p:cNvSpPr>
          <p:nvPr/>
        </p:nvSpPr>
        <p:spPr bwMode="auto">
          <a:xfrm>
            <a:off x="411037" y="2400758"/>
            <a:ext cx="9882685" cy="504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altLang="ru-RU" sz="308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Соблюдение режима сна</a:t>
            </a:r>
          </a:p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altLang="ru-RU" sz="3086" dirty="0">
                <a:solidFill>
                  <a:srgbClr val="CC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Препараты мелатонина (</a:t>
            </a:r>
            <a:r>
              <a:rPr lang="ru-RU" altLang="ru-RU" sz="3086" dirty="0" err="1">
                <a:solidFill>
                  <a:srgbClr val="CC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мелаксен</a:t>
            </a:r>
            <a:r>
              <a:rPr lang="ru-RU" altLang="ru-RU" sz="3086" dirty="0">
                <a:solidFill>
                  <a:srgbClr val="CC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) н/н</a:t>
            </a:r>
          </a:p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altLang="ru-RU" sz="308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Снотворные (</a:t>
            </a:r>
            <a:r>
              <a:rPr lang="ru-RU" altLang="ru-RU" sz="3086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ивадал</a:t>
            </a:r>
            <a:r>
              <a:rPr lang="ru-RU" altLang="ru-RU" sz="308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, </a:t>
            </a:r>
            <a:r>
              <a:rPr lang="ru-RU" altLang="ru-RU" sz="3086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имован</a:t>
            </a:r>
            <a:r>
              <a:rPr lang="ru-RU" altLang="ru-RU" sz="308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)</a:t>
            </a:r>
          </a:p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altLang="ru-RU" sz="308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Антидепрессанты с седативным действием </a:t>
            </a:r>
            <a:r>
              <a:rPr lang="ru-RU" altLang="ru-RU" sz="3086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(</a:t>
            </a:r>
            <a:r>
              <a:rPr lang="ru-RU" altLang="ru-RU" sz="3086" dirty="0" err="1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агомелатин</a:t>
            </a:r>
            <a:r>
              <a:rPr lang="ru-RU" altLang="ru-RU" sz="3086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)</a:t>
            </a:r>
            <a:endParaRPr lang="ru-RU" altLang="ru-RU" sz="3086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altLang="ru-RU" sz="308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Атипичные нейролептики </a:t>
            </a:r>
            <a:r>
              <a:rPr lang="ru-RU" altLang="ru-RU" sz="3086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(</a:t>
            </a:r>
            <a:r>
              <a:rPr lang="ru-RU" altLang="ru-RU" sz="3086" dirty="0" err="1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кветиапин</a:t>
            </a:r>
            <a:r>
              <a:rPr lang="ru-RU" altLang="ru-RU" sz="3086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altLang="ru-RU" sz="308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12,5-25 мг н/н)</a:t>
            </a:r>
          </a:p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Char char="Ø"/>
            </a:pPr>
            <a:endParaRPr lang="ru-RU" altLang="ru-RU" sz="3086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27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59047" y="2986082"/>
            <a:ext cx="4841905" cy="1349383"/>
          </a:xfrm>
          <a:solidFill>
            <a:srgbClr val="800000"/>
          </a:solidFill>
          <a:ln>
            <a:solidFill>
              <a:schemeClr val="tx1"/>
            </a:solidFill>
          </a:ln>
        </p:spPr>
        <p:txBody>
          <a:bodyPr anchor="ctr"/>
          <a:lstStyle/>
          <a:p>
            <a:r>
              <a:rPr lang="ru-RU" sz="3600" b="1" dirty="0" smtClean="0">
                <a:solidFill>
                  <a:schemeClr val="bg1"/>
                </a:solidFill>
                <a:latin typeface="Segoe Script" panose="030B0504020000000003" pitchFamily="66" charset="0"/>
                <a:cs typeface="Segoe UI Semibold" panose="020B0702040204020203" pitchFamily="34" charset="0"/>
              </a:rPr>
              <a:t>КОГНИТИВНЫЕ РАССТРОЙСТВА</a:t>
            </a:r>
            <a:endParaRPr lang="ru-RU" sz="3600" b="1" dirty="0">
              <a:solidFill>
                <a:schemeClr val="bg1"/>
              </a:solidFill>
              <a:latin typeface="Segoe Script" panose="030B0504020000000003" pitchFamily="66" charset="0"/>
              <a:cs typeface="Segoe UI Semibold" panose="020B0702040204020203" pitchFamily="34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 bwMode="auto">
          <a:xfrm>
            <a:off x="357159" y="648326"/>
            <a:ext cx="3810023" cy="1349383"/>
          </a:xfrm>
          <a:prstGeom prst="rect">
            <a:avLst/>
          </a:prstGeom>
          <a:solidFill>
            <a:srgbClr val="FFCDD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3527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ПЕРВИЧНОЕ ЗВЕНО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 bwMode="auto">
          <a:xfrm>
            <a:off x="6230944" y="727702"/>
            <a:ext cx="3016268" cy="13493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3527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ГЕРИАТР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 bwMode="auto">
          <a:xfrm>
            <a:off x="6469071" y="5323838"/>
            <a:ext cx="3016268" cy="13493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3527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НЕВРОЛОГ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 bwMode="auto">
          <a:xfrm>
            <a:off x="394501" y="5323838"/>
            <a:ext cx="3016268" cy="13493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3527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ПСИХИАТР</a:t>
            </a:r>
          </a:p>
        </p:txBody>
      </p:sp>
      <p:cxnSp>
        <p:nvCxnSpPr>
          <p:cNvPr id="9" name="Прямая со стрелкой 8"/>
          <p:cNvCxnSpPr/>
          <p:nvPr/>
        </p:nvCxnSpPr>
        <p:spPr bwMode="auto">
          <a:xfrm>
            <a:off x="2101739" y="2077085"/>
            <a:ext cx="1430439" cy="82962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Прямая со стрелкой 9"/>
          <p:cNvCxnSpPr/>
          <p:nvPr/>
        </p:nvCxnSpPr>
        <p:spPr bwMode="auto">
          <a:xfrm flipV="1">
            <a:off x="2059706" y="4475521"/>
            <a:ext cx="1351063" cy="79757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Прямая со стрелкой 11"/>
          <p:cNvCxnSpPr/>
          <p:nvPr/>
        </p:nvCxnSpPr>
        <p:spPr bwMode="auto">
          <a:xfrm flipH="1">
            <a:off x="6469071" y="2077085"/>
            <a:ext cx="1111257" cy="82962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Прямая со стрелкой 13"/>
          <p:cNvCxnSpPr>
            <a:stCxn id="6" idx="0"/>
          </p:cNvCxnSpPr>
          <p:nvPr/>
        </p:nvCxnSpPr>
        <p:spPr bwMode="auto">
          <a:xfrm flipH="1" flipV="1">
            <a:off x="6627822" y="4408513"/>
            <a:ext cx="1349383" cy="91532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4984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8330"/>
            <a:ext cx="9937376" cy="1066205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ru-RU" sz="4400" dirty="0" smtClean="0">
                <a:solidFill>
                  <a:schemeClr val="bg1"/>
                </a:solidFill>
                <a:latin typeface="Segoe Print" panose="02000600000000000000" pitchFamily="2" charset="0"/>
                <a:cs typeface="Segoe UI Semibold" panose="020B0702040204020203" pitchFamily="34" charset="0"/>
              </a:rPr>
              <a:t>МЕЛАКСЕН (МЕЛАТОНИН)</a:t>
            </a:r>
            <a:endParaRPr lang="en-US" sz="4400" dirty="0">
              <a:solidFill>
                <a:schemeClr val="bg1"/>
              </a:solidFill>
              <a:latin typeface="Segoe Print" panose="02000600000000000000" pitchFamily="2" charset="0"/>
              <a:cs typeface="Segoe UI Semibold" panose="020B07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5685" y="1800664"/>
            <a:ext cx="8946006" cy="4535805"/>
          </a:xfrm>
        </p:spPr>
        <p:txBody>
          <a:bodyPr/>
          <a:lstStyle/>
          <a:p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Синтетический аналог гормона эпифиза </a:t>
            </a:r>
          </a:p>
          <a:p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Нормализует </a:t>
            </a: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циркадные ритмы. </a:t>
            </a:r>
            <a:endParaRPr lang="ru-RU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Регулирует </a:t>
            </a: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цикл сон-бодрствование, суточные изменения двигательной активности и температуры тела. </a:t>
            </a:r>
            <a:endParaRPr lang="ru-RU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Способствует </a:t>
            </a: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нормализации ночного сна: </a:t>
            </a:r>
            <a:endParaRPr lang="ru-RU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77825" indent="341313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ускоряет </a:t>
            </a: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засыпание, </a:t>
            </a:r>
            <a:endParaRPr lang="ru-RU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77825" indent="341313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улучшает </a:t>
            </a: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качество сна, </a:t>
            </a:r>
            <a:endParaRPr lang="ru-RU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77825" indent="341313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снижает </a:t>
            </a: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число ночных пробуждений, </a:t>
            </a:r>
            <a:endParaRPr lang="ru-RU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77825" indent="341313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улучшает </a:t>
            </a: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самочувствие после утреннего пробуждения, </a:t>
            </a:r>
            <a:endParaRPr lang="ru-RU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77825" indent="341313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не </a:t>
            </a: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вызывает ощущения вялости, разбитости и усталости при пробуждении, сновидения становятся более яркими и эмоционально насыщенными.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34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28" y="49189"/>
            <a:ext cx="9876865" cy="1456882"/>
          </a:xfrm>
          <a:solidFill>
            <a:schemeClr val="accent2">
              <a:lumMod val="5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altLang="ru-RU" sz="4400" dirty="0">
                <a:solidFill>
                  <a:schemeClr val="bg1"/>
                </a:solidFill>
                <a:latin typeface="Segoe Print" panose="02000600000000000000" pitchFamily="2" charset="0"/>
                <a:cs typeface="Segoe UI Semibold" panose="020B0702040204020203" pitchFamily="34" charset="0"/>
              </a:rPr>
              <a:t>Клинические эффекты мелатонина</a:t>
            </a:r>
          </a:p>
        </p:txBody>
      </p:sp>
      <p:sp>
        <p:nvSpPr>
          <p:cNvPr id="37891" name="Объект 2"/>
          <p:cNvSpPr>
            <a:spLocks noGrp="1"/>
          </p:cNvSpPr>
          <p:nvPr>
            <p:ph idx="1"/>
          </p:nvPr>
        </p:nvSpPr>
        <p:spPr>
          <a:xfrm>
            <a:off x="547617" y="2042712"/>
            <a:ext cx="9214946" cy="4535805"/>
          </a:xfrm>
        </p:spPr>
        <p:txBody>
          <a:bodyPr/>
          <a:lstStyle/>
          <a:p>
            <a:pPr marL="0" indent="0">
              <a:lnSpc>
                <a:spcPct val="124000"/>
              </a:lnSpc>
              <a:buClr>
                <a:srgbClr val="7F7F7F"/>
              </a:buClr>
              <a:buNone/>
            </a:pPr>
            <a:r>
              <a:rPr lang="ru-RU" altLang="ru-RU" sz="2646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altLang="ru-RU" sz="2646" b="1" u="sng" dirty="0">
                <a:solidFill>
                  <a:srgbClr val="021F2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НОРМАЛИЗУЕТ ЦИКЛ «СОН – БОДРСТВОВАНИЕ»</a:t>
            </a:r>
          </a:p>
          <a:p>
            <a:pPr>
              <a:buClr>
                <a:srgbClr val="7F7F7F"/>
              </a:buClr>
              <a:buFont typeface="Wingdings" pitchFamily="2" charset="2"/>
              <a:buChar char="Ø"/>
            </a:pPr>
            <a:endParaRPr lang="ru-RU" altLang="ru-RU" sz="2646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lnSpc>
                <a:spcPct val="124000"/>
              </a:lnSpc>
              <a:buFont typeface="Wingdings" panose="05000000000000000000" pitchFamily="2" charset="2"/>
              <a:buChar char="ü"/>
            </a:pPr>
            <a:r>
              <a:rPr lang="ru-RU" altLang="ru-RU" sz="2646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altLang="ru-RU" sz="264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Умеренный снотворный эффект</a:t>
            </a:r>
          </a:p>
          <a:p>
            <a:pPr>
              <a:lnSpc>
                <a:spcPct val="124000"/>
              </a:lnSpc>
              <a:buFont typeface="Wingdings" panose="05000000000000000000" pitchFamily="2" charset="2"/>
              <a:buChar char="ü"/>
            </a:pPr>
            <a:r>
              <a:rPr lang="ru-RU" altLang="ru-RU" sz="264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Антидепрессивное действие</a:t>
            </a:r>
          </a:p>
          <a:p>
            <a:pPr>
              <a:lnSpc>
                <a:spcPct val="124000"/>
              </a:lnSpc>
              <a:buFont typeface="Wingdings" panose="05000000000000000000" pitchFamily="2" charset="2"/>
              <a:buChar char="ü"/>
            </a:pPr>
            <a:r>
              <a:rPr lang="ru-RU" altLang="ru-RU" sz="264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altLang="ru-RU" sz="2646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Адаптогенное</a:t>
            </a:r>
            <a:r>
              <a:rPr lang="ru-RU" altLang="ru-RU" sz="264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и антистрессовое воздействие</a:t>
            </a:r>
          </a:p>
          <a:p>
            <a:pPr>
              <a:lnSpc>
                <a:spcPct val="124000"/>
              </a:lnSpc>
              <a:buFont typeface="Wingdings" panose="05000000000000000000" pitchFamily="2" charset="2"/>
              <a:buChar char="ü"/>
            </a:pPr>
            <a:r>
              <a:rPr lang="ru-RU" altLang="ru-RU" sz="264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Мощный антиоксидант</a:t>
            </a:r>
          </a:p>
          <a:p>
            <a:pPr>
              <a:lnSpc>
                <a:spcPct val="124000"/>
              </a:lnSpc>
              <a:buFont typeface="Wingdings" panose="05000000000000000000" pitchFamily="2" charset="2"/>
              <a:buChar char="ü"/>
            </a:pPr>
            <a:r>
              <a:rPr lang="ru-RU" altLang="ru-RU" sz="264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altLang="ru-RU" sz="2646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Нейропротективное</a:t>
            </a:r>
            <a:r>
              <a:rPr lang="en-US" altLang="ru-RU" sz="264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altLang="ru-RU" sz="264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/</a:t>
            </a:r>
            <a:r>
              <a:rPr lang="en-US" altLang="ru-RU" sz="264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altLang="ru-RU" sz="2646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нейропластичное</a:t>
            </a:r>
            <a:r>
              <a:rPr lang="ru-RU" altLang="ru-RU" sz="264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действие</a:t>
            </a:r>
          </a:p>
        </p:txBody>
      </p:sp>
    </p:spTree>
    <p:extLst>
      <p:ext uri="{BB962C8B-B14F-4D97-AF65-F5344CB8AC3E}">
        <p14:creationId xmlns:p14="http://schemas.microsoft.com/office/powerpoint/2010/main" val="4212649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ChangeArrowheads="1"/>
          </p:cNvSpPr>
          <p:nvPr>
            <p:ph type="title"/>
          </p:nvPr>
        </p:nvSpPr>
        <p:spPr>
          <a:xfrm>
            <a:off x="94128" y="49189"/>
            <a:ext cx="9856695" cy="1403093"/>
          </a:xfrm>
          <a:solidFill>
            <a:schemeClr val="accent2">
              <a:lumMod val="5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altLang="ru-RU" sz="4400" dirty="0">
                <a:solidFill>
                  <a:schemeClr val="bg1"/>
                </a:solidFill>
                <a:latin typeface="Segoe Print" panose="02000600000000000000" pitchFamily="2" charset="0"/>
                <a:cs typeface="Segoe UI Semibold" panose="020B0702040204020203" pitchFamily="34" charset="0"/>
              </a:rPr>
              <a:t>Применение препарата </a:t>
            </a:r>
            <a:r>
              <a:rPr lang="ru-RU" altLang="ru-RU" sz="4400" dirty="0" err="1">
                <a:solidFill>
                  <a:schemeClr val="bg1"/>
                </a:solidFill>
                <a:latin typeface="Segoe Print" panose="02000600000000000000" pitchFamily="2" charset="0"/>
                <a:cs typeface="Segoe UI Semibold" panose="020B0702040204020203" pitchFamily="34" charset="0"/>
              </a:rPr>
              <a:t>Мелаксен</a:t>
            </a:r>
            <a:r>
              <a:rPr lang="ru-RU" altLang="ru-RU" sz="4400" dirty="0">
                <a:solidFill>
                  <a:schemeClr val="bg1"/>
                </a:solidFill>
                <a:latin typeface="Segoe Print" panose="02000600000000000000" pitchFamily="2" charset="0"/>
                <a:cs typeface="Segoe UI Semibold" panose="020B0702040204020203" pitchFamily="34" charset="0"/>
              </a:rPr>
              <a:t> (мелатонин)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altLang="ru-RU" sz="308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Первичная и вторичная </a:t>
            </a:r>
            <a:r>
              <a:rPr lang="ru-RU" altLang="ru-RU" sz="3086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инсомния</a:t>
            </a:r>
            <a:endParaRPr lang="ru-RU" altLang="ru-RU" sz="3086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buFontTx/>
              <a:buChar char="-"/>
            </a:pPr>
            <a:r>
              <a:rPr lang="ru-RU" altLang="ru-RU" sz="2205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Хроническая ишемия мозга</a:t>
            </a:r>
            <a:endParaRPr lang="ru-RU" altLang="ru-RU" sz="2205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buFontTx/>
              <a:buChar char="-"/>
            </a:pPr>
            <a:r>
              <a:rPr lang="ru-RU" altLang="ru-RU" sz="2205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Болезнь </a:t>
            </a:r>
            <a:r>
              <a:rPr lang="ru-RU" altLang="ru-RU" sz="2205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Альцгеймера, Паркинсона</a:t>
            </a:r>
            <a:endParaRPr lang="ru-RU" altLang="ru-RU" sz="2205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buFontTx/>
              <a:buChar char="-"/>
            </a:pPr>
            <a:r>
              <a:rPr lang="ru-RU" altLang="ru-RU" sz="2205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Соматическая патология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altLang="ru-RU" sz="3086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Инсомния</a:t>
            </a:r>
            <a:r>
              <a:rPr lang="ru-RU" altLang="ru-RU" sz="308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связанная с нарушением циркадных ритмов</a:t>
            </a:r>
          </a:p>
          <a:p>
            <a:pPr>
              <a:buFontTx/>
              <a:buChar char="-"/>
            </a:pPr>
            <a:r>
              <a:rPr lang="ru-RU" altLang="ru-RU" sz="308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altLang="ru-RU" sz="2205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«нерегулярный режим»</a:t>
            </a:r>
          </a:p>
          <a:p>
            <a:pPr>
              <a:buFontTx/>
              <a:buChar char="-"/>
            </a:pPr>
            <a:r>
              <a:rPr lang="ru-RU" altLang="ru-RU" sz="2205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 «</a:t>
            </a:r>
            <a:r>
              <a:rPr lang="en-US" altLang="ru-RU" sz="2205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Jet Lag</a:t>
            </a:r>
            <a:r>
              <a:rPr lang="ru-RU" altLang="ru-RU" sz="2205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23934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76" y="-67234"/>
            <a:ext cx="9836524" cy="1264022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pPr>
              <a:defRPr/>
            </a:pPr>
            <a:r>
              <a:rPr lang="ru-RU" altLang="ru-RU" sz="3527" b="1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Мелатонин при </a:t>
            </a:r>
            <a:br>
              <a:rPr lang="ru-RU" altLang="ru-RU" sz="3527" b="1" dirty="0" smtClean="0">
                <a:solidFill>
                  <a:schemeClr val="bg1"/>
                </a:solidFill>
                <a:latin typeface="Segoe Print" panose="02000600000000000000" pitchFamily="2" charset="0"/>
              </a:rPr>
            </a:br>
            <a:r>
              <a:rPr lang="ru-RU" altLang="ru-RU" sz="3527" b="1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Болезни </a:t>
            </a:r>
            <a:r>
              <a:rPr lang="ru-RU" altLang="ru-RU" sz="3527" b="1" dirty="0">
                <a:solidFill>
                  <a:schemeClr val="bg1"/>
                </a:solidFill>
                <a:latin typeface="Segoe Print" panose="02000600000000000000" pitchFamily="2" charset="0"/>
              </a:rPr>
              <a:t>Альцгеймера </a:t>
            </a:r>
            <a:endParaRPr lang="ru-RU" sz="3527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22531" name="Объект 2"/>
          <p:cNvSpPr>
            <a:spLocks noGrp="1"/>
          </p:cNvSpPr>
          <p:nvPr>
            <p:ph idx="1"/>
          </p:nvPr>
        </p:nvSpPr>
        <p:spPr>
          <a:xfrm>
            <a:off x="181130" y="1364387"/>
            <a:ext cx="9613786" cy="5237524"/>
          </a:xfrm>
        </p:spPr>
        <p:txBody>
          <a:bodyPr/>
          <a:lstStyle/>
          <a:p>
            <a:pPr algn="just">
              <a:spcBef>
                <a:spcPts val="1800"/>
              </a:spcBef>
              <a:buClr>
                <a:srgbClr val="00FFFF"/>
              </a:buClr>
              <a:buFont typeface="Wingdings" panose="05000000000000000000" pitchFamily="2" charset="2"/>
              <a:buChar char="Ø"/>
            </a:pPr>
            <a:r>
              <a:rPr lang="ru-RU" altLang="ru-RU" sz="2400" b="1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Для болезни Альцгеймера характерны грубые изменения в базальном цикле сон-бодрствование, с регулярными нарушениями ночного сна, </a:t>
            </a:r>
            <a:r>
              <a:rPr lang="ru-RU" altLang="ru-RU" sz="2400" b="1" dirty="0" err="1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интрасомническими</a:t>
            </a:r>
            <a:r>
              <a:rPr lang="ru-RU" altLang="ru-RU" sz="2400" b="1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расстройствами (по объективным критериям практически у 100%  больных</a:t>
            </a:r>
            <a:r>
              <a:rPr lang="ru-RU" altLang="ru-RU" sz="2400" b="1" dirty="0" smtClean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).</a:t>
            </a:r>
            <a:endParaRPr lang="ru-RU" altLang="ru-RU" sz="2400" b="1" dirty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just">
              <a:spcBef>
                <a:spcPts val="1800"/>
              </a:spcBef>
              <a:buClr>
                <a:srgbClr val="00FFFF"/>
              </a:buClr>
              <a:buFont typeface="Wingdings" panose="05000000000000000000" pitchFamily="2" charset="2"/>
              <a:buChar char="Ø"/>
            </a:pPr>
            <a:r>
              <a:rPr lang="ru-RU" altLang="ru-RU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Длительное (от 3 недель и более) назначение мелатонина (в дозах 3-6 мг) при БА улучшало состояние пациентов, прежде всего, за счёт ограничения сопутствующих хронобиологических расстройств в виде нарушений сна и повышенной депрессивности. </a:t>
            </a:r>
          </a:p>
          <a:p>
            <a:pPr algn="just">
              <a:spcBef>
                <a:spcPts val="1800"/>
              </a:spcBef>
              <a:buClr>
                <a:srgbClr val="00FFFF"/>
              </a:buClr>
              <a:buFont typeface="Wingdings" panose="05000000000000000000" pitchFamily="2" charset="2"/>
              <a:buChar char="Ø"/>
            </a:pPr>
            <a:r>
              <a:rPr lang="ru-RU" altLang="ru-RU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Назначение мелатонина при БА способствует восстановлению когнитивных функций, увеличивает объем зрительной и слуховой памяти, снижает порог зрительного восприятия.</a:t>
            </a:r>
            <a:endParaRPr lang="en-US" altLang="ru-RU" sz="24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endParaRPr lang="ru-RU" altLang="ru-RU" sz="2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4119909" y="7113444"/>
            <a:ext cx="5675007" cy="28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1543" i="1" dirty="0">
                <a:latin typeface="Arial" panose="020B0604020202020204" pitchFamily="34" charset="0"/>
              </a:rPr>
              <a:t>Srinivasan V. et al//</a:t>
            </a:r>
            <a:r>
              <a:rPr lang="en-US" altLang="ru-RU" sz="1543" i="1" dirty="0" err="1">
                <a:latin typeface="Arial" panose="020B0604020202020204" pitchFamily="34" charset="0"/>
              </a:rPr>
              <a:t>Behav</a:t>
            </a:r>
            <a:r>
              <a:rPr lang="en-US" altLang="ru-RU" sz="1543" i="1" dirty="0">
                <a:latin typeface="Arial" panose="020B0604020202020204" pitchFamily="34" charset="0"/>
              </a:rPr>
              <a:t>. and Brain Funct.-2006.- V.2.-P. 1-75.</a:t>
            </a:r>
            <a:endParaRPr lang="ru-RU" altLang="ru-RU" sz="1543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88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ъект 2"/>
          <p:cNvSpPr>
            <a:spLocks noGrp="1"/>
          </p:cNvSpPr>
          <p:nvPr>
            <p:ph idx="1"/>
          </p:nvPr>
        </p:nvSpPr>
        <p:spPr>
          <a:xfrm>
            <a:off x="436534" y="4256090"/>
            <a:ext cx="9447054" cy="2642251"/>
          </a:xfrm>
          <a:ln w="38100">
            <a:solidFill>
              <a:srgbClr val="990000"/>
            </a:solidFill>
          </a:ln>
        </p:spPr>
        <p:txBody>
          <a:bodyPr/>
          <a:lstStyle/>
          <a:p>
            <a:r>
              <a:rPr lang="ru-RU" altLang="en-US" sz="2205" b="1" dirty="0">
                <a:latin typeface="Calibri" panose="020F0502020204030204" pitchFamily="34" charset="0"/>
              </a:rPr>
              <a:t>В исследовании было обнаружено, что  терапия МЕЛАТОНИНОМ улучшает качество сна, когнитивные способности, память и настроение у пациентов с </a:t>
            </a:r>
            <a:r>
              <a:rPr lang="ru-RU" altLang="en-US" sz="2205" b="1" dirty="0" smtClean="0">
                <a:latin typeface="Calibri" panose="020F0502020204030204" pitchFamily="34" charset="0"/>
              </a:rPr>
              <a:t>умеренными </a:t>
            </a:r>
            <a:r>
              <a:rPr lang="ru-RU" altLang="en-US" sz="2205" b="1" dirty="0">
                <a:latin typeface="Calibri" panose="020F0502020204030204" pitchFamily="34" charset="0"/>
              </a:rPr>
              <a:t>когнитивными нарушениями. </a:t>
            </a:r>
          </a:p>
          <a:p>
            <a:r>
              <a:rPr lang="ru-RU" altLang="en-US" sz="2205" b="1" dirty="0">
                <a:latin typeface="Calibri" panose="020F0502020204030204" pitchFamily="34" charset="0"/>
              </a:rPr>
              <a:t>Хотя терапия мелатонином не является потенциальным лекарством от болезни Альцгеймера, она обеспечивает некоторые важные неврологические преимущества в соответствующей популяции пациентов.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53" y="1806536"/>
            <a:ext cx="9946572" cy="23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937" y="6386127"/>
            <a:ext cx="1766410" cy="117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4053" y="221877"/>
            <a:ext cx="9836524" cy="1385046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pPr>
              <a:defRPr/>
            </a:pPr>
            <a:r>
              <a:rPr lang="ru-RU" altLang="ru-RU" sz="3200" b="1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Мелатонин при умеренных когнитивных расстройствах и Болезни </a:t>
            </a:r>
            <a:r>
              <a:rPr lang="ru-RU" altLang="ru-RU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Альцгеймера </a:t>
            </a:r>
            <a:endParaRPr lang="ru-RU" sz="32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3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23" y="2351899"/>
            <a:ext cx="6877204" cy="3333607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24" y="127744"/>
            <a:ext cx="6880704" cy="2099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Прямоугольник 3"/>
          <p:cNvSpPr>
            <a:spLocks noChangeArrowheads="1"/>
          </p:cNvSpPr>
          <p:nvPr/>
        </p:nvSpPr>
        <p:spPr bwMode="auto">
          <a:xfrm>
            <a:off x="534257" y="1308943"/>
            <a:ext cx="6429224" cy="4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 sz="2205" i="1">
                <a:solidFill>
                  <a:schemeClr val="bg2"/>
                </a:solidFill>
              </a:rPr>
              <a:t>J Clin Endocrinol Metab </a:t>
            </a:r>
            <a:r>
              <a:rPr lang="it-IT" altLang="en-US" sz="2205">
                <a:solidFill>
                  <a:schemeClr val="bg2"/>
                </a:solidFill>
              </a:rPr>
              <a:t>100: 3090–3096, 2015</a:t>
            </a:r>
            <a:endParaRPr lang="ru-RU" altLang="en-US" sz="2205">
              <a:solidFill>
                <a:schemeClr val="bg2"/>
              </a:solidFill>
            </a:endParaRPr>
          </a:p>
        </p:txBody>
      </p:sp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116024" y="5842999"/>
            <a:ext cx="9618082" cy="1449628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en-US" sz="2205" dirty="0"/>
              <a:t>РЕЗЮМЕ: установлены значительные ассоциации более высоких </a:t>
            </a:r>
          </a:p>
          <a:p>
            <a:r>
              <a:rPr lang="ru-RU" altLang="en-US" sz="2205" dirty="0"/>
              <a:t>физиологических уровней мелатонина с более низкой </a:t>
            </a:r>
          </a:p>
          <a:p>
            <a:r>
              <a:rPr lang="ru-RU" altLang="en-US" sz="2205" dirty="0"/>
              <a:t>распространенностью когнитивных нарушений и депрессивного</a:t>
            </a:r>
          </a:p>
          <a:p>
            <a:r>
              <a:rPr lang="ru-RU" altLang="en-US" sz="2205" dirty="0"/>
              <a:t>настроения  у большой общей  популяции пожилых людей.</a:t>
            </a:r>
          </a:p>
        </p:txBody>
      </p:sp>
      <p:sp>
        <p:nvSpPr>
          <p:cNvPr id="23558" name="Прямоугольник 5"/>
          <p:cNvSpPr>
            <a:spLocks noChangeArrowheads="1"/>
          </p:cNvSpPr>
          <p:nvPr/>
        </p:nvSpPr>
        <p:spPr bwMode="auto">
          <a:xfrm>
            <a:off x="7103474" y="257240"/>
            <a:ext cx="2568890" cy="253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en-US" sz="1984" dirty="0"/>
              <a:t>Перекрестное исследование </a:t>
            </a:r>
          </a:p>
          <a:p>
            <a:r>
              <a:rPr lang="ru-RU" altLang="en-US" sz="1984" dirty="0"/>
              <a:t>с участием когорты </a:t>
            </a:r>
          </a:p>
          <a:p>
            <a:r>
              <a:rPr lang="ru-RU" altLang="en-US" sz="1984" dirty="0"/>
              <a:t>из 1105 пожилых людей</a:t>
            </a:r>
          </a:p>
          <a:p>
            <a:r>
              <a:rPr lang="ru-RU" altLang="en-US" sz="1984" dirty="0"/>
              <a:t> (средний возраст</a:t>
            </a:r>
          </a:p>
          <a:p>
            <a:r>
              <a:rPr lang="ru-RU" altLang="en-US" sz="1984" dirty="0"/>
              <a:t> 71,8 7,1 года).</a:t>
            </a:r>
          </a:p>
        </p:txBody>
      </p:sp>
    </p:spTree>
    <p:extLst>
      <p:ext uri="{BB962C8B-B14F-4D97-AF65-F5344CB8AC3E}">
        <p14:creationId xmlns:p14="http://schemas.microsoft.com/office/powerpoint/2010/main" val="41034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4"/>
          <p:cNvSpPr txBox="1">
            <a:spLocks noChangeArrowheads="1"/>
          </p:cNvSpPr>
          <p:nvPr/>
        </p:nvSpPr>
        <p:spPr bwMode="auto">
          <a:xfrm>
            <a:off x="357514" y="446231"/>
            <a:ext cx="9365597" cy="50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58" tIns="50380" rIns="100758" bIns="50380" anchor="ctr"/>
          <a:lstStyle>
            <a:lvl1pPr defTabSz="912813"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en-US" sz="3086" dirty="0">
                <a:solidFill>
                  <a:srgbClr val="3333CC"/>
                </a:solidFill>
                <a:cs typeface="Arial" panose="020B0604020202020204" pitchFamily="34" charset="0"/>
              </a:rPr>
              <a:t>Исследование Я.И. Левина с </a:t>
            </a:r>
            <a:r>
              <a:rPr lang="ru-RU" altLang="en-US" sz="3086" dirty="0" err="1">
                <a:solidFill>
                  <a:srgbClr val="3333CC"/>
                </a:solidFill>
                <a:cs typeface="Arial" panose="020B0604020202020204" pitchFamily="34" charset="0"/>
              </a:rPr>
              <a:t>соавт</a:t>
            </a:r>
            <a:r>
              <a:rPr lang="ru-RU" altLang="en-US" sz="3086" dirty="0">
                <a:solidFill>
                  <a:srgbClr val="3333CC"/>
                </a:solidFill>
                <a:cs typeface="Arial" panose="020B0604020202020204" pitchFamily="34" charset="0"/>
              </a:rPr>
              <a:t>., </a:t>
            </a:r>
          </a:p>
          <a:p>
            <a:pPr algn="ctr"/>
            <a:r>
              <a:rPr lang="ru-RU" altLang="en-US" sz="3086" dirty="0">
                <a:solidFill>
                  <a:srgbClr val="3333CC"/>
                </a:solidFill>
                <a:cs typeface="Arial" panose="020B0604020202020204" pitchFamily="34" charset="0"/>
              </a:rPr>
              <a:t>2011-2012гг.</a:t>
            </a:r>
          </a:p>
        </p:txBody>
      </p:sp>
      <p:sp>
        <p:nvSpPr>
          <p:cNvPr id="4" name="Заголовок 7"/>
          <p:cNvSpPr txBox="1">
            <a:spLocks/>
          </p:cNvSpPr>
          <p:nvPr/>
        </p:nvSpPr>
        <p:spPr bwMode="auto">
          <a:xfrm>
            <a:off x="3835757" y="2271402"/>
            <a:ext cx="6046598" cy="4488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ru-RU" sz="2205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Мультицентровое</a:t>
            </a:r>
            <a:r>
              <a:rPr lang="ru-RU" sz="220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открытое обсервационное </a:t>
            </a:r>
            <a:r>
              <a:rPr lang="ru-RU" sz="2205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несравнительное</a:t>
            </a:r>
            <a:r>
              <a:rPr lang="ru-RU" sz="220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исследование эффективности и безопасности  препарата</a:t>
            </a:r>
            <a:r>
              <a:rPr lang="ru-RU" sz="2646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52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МЕЛАКСЕН </a:t>
            </a:r>
            <a:br>
              <a:rPr lang="ru-RU" sz="352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для </a:t>
            </a:r>
            <a:r>
              <a:rPr lang="ru-RU" sz="2205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лечения нарушений сна </a:t>
            </a:r>
            <a:r>
              <a:rPr lang="ru-RU" sz="220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205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инсомнии</a:t>
            </a:r>
            <a:r>
              <a:rPr lang="ru-RU" sz="220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</a:t>
            </a:r>
            <a:br>
              <a:rPr lang="ru-RU" sz="220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5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 пациентов с хронической церебральной сосудистой недостаточностью</a:t>
            </a:r>
            <a:br>
              <a:rPr lang="ru-RU" sz="2205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sz="3527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9" y="3028438"/>
            <a:ext cx="3147529" cy="257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4250" y="5605009"/>
            <a:ext cx="3161506" cy="567207"/>
          </a:xfrm>
          <a:prstGeom prst="rect">
            <a:avLst/>
          </a:prstGeom>
          <a:noFill/>
          <a:ln w="38100">
            <a:solidFill>
              <a:srgbClr val="CC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086" b="1" dirty="0">
                <a:solidFill>
                  <a:srgbClr val="3333C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2060 пациентов</a:t>
            </a:r>
          </a:p>
        </p:txBody>
      </p:sp>
    </p:spTree>
    <p:extLst>
      <p:ext uri="{BB962C8B-B14F-4D97-AF65-F5344CB8AC3E}">
        <p14:creationId xmlns:p14="http://schemas.microsoft.com/office/powerpoint/2010/main" val="189429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5473" y="75248"/>
            <a:ext cx="9616136" cy="1270445"/>
          </a:xfrm>
          <a:solidFill>
            <a:schemeClr val="accent2">
              <a:lumMod val="50000"/>
            </a:schemeClr>
          </a:solidFill>
          <a:extLst/>
        </p:spPr>
        <p:txBody>
          <a:bodyPr vert="horz" wrap="square" lIns="100758" tIns="50380" rIns="100758" bIns="5038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1007815">
              <a:defRPr/>
            </a:pPr>
            <a:r>
              <a:rPr lang="ru-RU" altLang="ru-RU" sz="3600" b="1" kern="1200" dirty="0">
                <a:solidFill>
                  <a:schemeClr val="bg1"/>
                </a:solidFill>
                <a:latin typeface="Segoe Print" panose="02000600000000000000" pitchFamily="2" charset="0"/>
                <a:cs typeface="Arial" pitchFamily="34" charset="0"/>
              </a:rPr>
              <a:t>М</a:t>
            </a:r>
            <a:r>
              <a:rPr lang="en-US" altLang="ru-RU" sz="3600" b="1" kern="1200" dirty="0">
                <a:solidFill>
                  <a:schemeClr val="bg1"/>
                </a:solidFill>
                <a:latin typeface="Segoe Print" panose="02000600000000000000" pitchFamily="2" charset="0"/>
                <a:cs typeface="Arial" pitchFamily="34" charset="0"/>
              </a:rPr>
              <a:t>e</a:t>
            </a:r>
            <a:r>
              <a:rPr lang="ru-RU" altLang="ru-RU" sz="3600" b="1" kern="1200" dirty="0" err="1">
                <a:solidFill>
                  <a:schemeClr val="bg1"/>
                </a:solidFill>
                <a:latin typeface="Segoe Print" panose="02000600000000000000" pitchFamily="2" charset="0"/>
                <a:cs typeface="Arial" pitchFamily="34" charset="0"/>
              </a:rPr>
              <a:t>лаксен</a:t>
            </a:r>
            <a:r>
              <a:rPr lang="ru-RU" altLang="ru-RU" sz="3600" b="1" kern="1200" dirty="0">
                <a:solidFill>
                  <a:schemeClr val="bg1"/>
                </a:solidFill>
                <a:latin typeface="Segoe Print" panose="02000600000000000000" pitchFamily="2" charset="0"/>
                <a:cs typeface="Arial" pitchFamily="34" charset="0"/>
              </a:rPr>
              <a:t> эффективно улучшает </a:t>
            </a:r>
            <a:r>
              <a:rPr lang="ru-RU" altLang="ru-RU" sz="3600" b="1" kern="1200" dirty="0" smtClean="0">
                <a:solidFill>
                  <a:schemeClr val="bg1"/>
                </a:solidFill>
                <a:latin typeface="Segoe Print" panose="02000600000000000000" pitchFamily="2" charset="0"/>
                <a:cs typeface="Arial" pitchFamily="34" charset="0"/>
              </a:rPr>
              <a:t>                                                             </a:t>
            </a:r>
            <a:r>
              <a:rPr lang="ru-RU" altLang="ru-RU" sz="3600" b="1" kern="1200" dirty="0">
                <a:solidFill>
                  <a:schemeClr val="bg1"/>
                </a:solidFill>
                <a:latin typeface="Segoe Print" panose="02000600000000000000" pitchFamily="2" charset="0"/>
                <a:cs typeface="Arial" pitchFamily="34" charset="0"/>
              </a:rPr>
              <a:t>показатели сна</a:t>
            </a:r>
          </a:p>
        </p:txBody>
      </p:sp>
      <p:sp>
        <p:nvSpPr>
          <p:cNvPr id="51203" name="Объект 2"/>
          <p:cNvSpPr>
            <a:spLocks noGrp="1"/>
          </p:cNvSpPr>
          <p:nvPr>
            <p:ph idx="4294967295"/>
          </p:nvPr>
        </p:nvSpPr>
        <p:spPr>
          <a:xfrm>
            <a:off x="529" y="1450688"/>
            <a:ext cx="9764580" cy="1482186"/>
          </a:xfrm>
        </p:spPr>
        <p:txBody>
          <a:bodyPr/>
          <a:lstStyle/>
          <a:p>
            <a:pPr marL="0" indent="0" algn="ctr">
              <a:lnSpc>
                <a:spcPct val="114000"/>
              </a:lnSpc>
              <a:buNone/>
              <a:defRPr/>
            </a:pPr>
            <a:r>
              <a:rPr lang="ru-RU" altLang="ru-RU" sz="3086" b="1" kern="120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Балльная оценка субъективных характеристик сна (здоровый сон: 22-30 баллов)</a:t>
            </a:r>
          </a:p>
        </p:txBody>
      </p:sp>
      <p:graphicFrame>
        <p:nvGraphicFramePr>
          <p:cNvPr id="20484" name="Объект 2"/>
          <p:cNvGraphicFramePr>
            <a:graphicFrameLocks/>
          </p:cNvGraphicFramePr>
          <p:nvPr/>
        </p:nvGraphicFramePr>
        <p:xfrm>
          <a:off x="833438" y="2747963"/>
          <a:ext cx="7969250" cy="420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Worksheet" r:id="rId3" imgW="7231562" imgH="3916541" progId="Excel.Sheet.8">
                  <p:embed/>
                </p:oleObj>
              </mc:Choice>
              <mc:Fallback>
                <p:oleObj name="Worksheet" r:id="rId3" imgW="7231562" imgH="3916541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438" y="2747963"/>
                        <a:ext cx="7969250" cy="420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285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93105" y="49189"/>
            <a:ext cx="9071610" cy="1023707"/>
          </a:xfrm>
          <a:solidFill>
            <a:schemeClr val="accent2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vert="horz" wrap="square" lIns="0" tIns="50398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ru-RU" altLang="ru-RU" sz="2646" dirty="0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rPr>
              <a:t>М</a:t>
            </a:r>
            <a:r>
              <a:rPr lang="en-US" altLang="ru-RU" sz="2646" dirty="0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rPr>
              <a:t>e</a:t>
            </a:r>
            <a:r>
              <a:rPr lang="ru-RU" altLang="ru-RU" sz="2646" dirty="0" err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rPr>
              <a:t>лаксен</a:t>
            </a:r>
            <a:r>
              <a:rPr lang="ru-RU" altLang="ru-RU" sz="2646" dirty="0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rPr>
              <a:t> снижает количество </a:t>
            </a:r>
            <a:r>
              <a:rPr lang="en-US" altLang="ru-RU" sz="2646" dirty="0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rPr>
              <a:t>                                                </a:t>
            </a:r>
            <a:r>
              <a:rPr lang="ru-RU" altLang="ru-RU" sz="2646" dirty="0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rPr>
              <a:t>ночных</a:t>
            </a:r>
            <a:r>
              <a:rPr lang="en-US" altLang="ru-RU" sz="2646" dirty="0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rPr>
              <a:t> </a:t>
            </a:r>
            <a:r>
              <a:rPr lang="ru-RU" altLang="ru-RU" sz="2646" dirty="0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rPr>
              <a:t>пробуждений</a:t>
            </a:r>
          </a:p>
        </p:txBody>
      </p:sp>
      <p:graphicFrame>
        <p:nvGraphicFramePr>
          <p:cNvPr id="52227" name="Содержимое 5"/>
          <p:cNvGraphicFramePr>
            <a:graphicFrameLocks noGrp="1"/>
          </p:cNvGraphicFramePr>
          <p:nvPr>
            <p:ph idx="1"/>
            <p:extLst/>
          </p:nvPr>
        </p:nvGraphicFramePr>
        <p:xfrm>
          <a:off x="504507" y="1398573"/>
          <a:ext cx="9071610" cy="4976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r:id="rId3" imgW="8332543" imgH="4279038" progId="Excel.Chart.8">
                  <p:embed/>
                </p:oleObj>
              </mc:Choice>
              <mc:Fallback>
                <p:oleObj r:id="rId3" imgW="8332543" imgH="4279038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507" y="1398573"/>
                        <a:ext cx="9071610" cy="4976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8" name="Прямоугольник 4"/>
          <p:cNvSpPr>
            <a:spLocks noChangeArrowheads="1"/>
          </p:cNvSpPr>
          <p:nvPr/>
        </p:nvSpPr>
        <p:spPr bwMode="auto">
          <a:xfrm>
            <a:off x="431010" y="6322479"/>
            <a:ext cx="9292101" cy="71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kumimoji="0" lang="ru-RU" altLang="ru-RU" sz="1984" dirty="0"/>
              <a:t>Число пациентов с «частыми» или «очень частыми» пробуждениями </a:t>
            </a:r>
            <a:r>
              <a:rPr kumimoji="0" lang="ru-RU" altLang="ru-RU" sz="2094" b="1" i="1" u="sng" dirty="0"/>
              <a:t>уменьшилось с 70% до 3% </a:t>
            </a:r>
            <a:r>
              <a:rPr kumimoji="0" lang="ru-RU" altLang="ru-RU" sz="1984" dirty="0"/>
              <a:t>на Визите 2</a:t>
            </a:r>
          </a:p>
        </p:txBody>
      </p:sp>
      <p:sp>
        <p:nvSpPr>
          <p:cNvPr id="9" name="Овал 8"/>
          <p:cNvSpPr/>
          <p:nvPr/>
        </p:nvSpPr>
        <p:spPr>
          <a:xfrm>
            <a:off x="6693992" y="4096574"/>
            <a:ext cx="3029119" cy="1651929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984">
              <a:solidFill>
                <a:srgbClr val="FFFFFF"/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2739161" y="2906626"/>
            <a:ext cx="1111202" cy="238164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573082" y="5279524"/>
            <a:ext cx="1181199" cy="32548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67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4507" y="49189"/>
            <a:ext cx="9071610" cy="1023707"/>
          </a:xfrm>
          <a:solidFill>
            <a:schemeClr val="accent2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vert="horz" wrap="square" lIns="0" tIns="50398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ru-RU" altLang="ru-RU" sz="2646" dirty="0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rPr>
              <a:t> М</a:t>
            </a:r>
            <a:r>
              <a:rPr lang="en-US" altLang="ru-RU" sz="2646" dirty="0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rPr>
              <a:t>e</a:t>
            </a:r>
            <a:r>
              <a:rPr lang="ru-RU" altLang="ru-RU" sz="2646" dirty="0" err="1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rPr>
              <a:t>лаксен</a:t>
            </a:r>
            <a:r>
              <a:rPr lang="ru-RU" altLang="ru-RU" sz="2646" dirty="0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rPr>
              <a:t> </a:t>
            </a:r>
            <a:br>
              <a:rPr lang="ru-RU" altLang="ru-RU" sz="2646" dirty="0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rPr>
            </a:br>
            <a:r>
              <a:rPr lang="ru-RU" altLang="ru-RU" sz="2646" dirty="0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rPr>
              <a:t>уменьшает время засыпания</a:t>
            </a:r>
          </a:p>
        </p:txBody>
      </p:sp>
      <p:graphicFrame>
        <p:nvGraphicFramePr>
          <p:cNvPr id="53251" name="Содержимое 5"/>
          <p:cNvGraphicFramePr>
            <a:graphicFrameLocks noGrp="1"/>
          </p:cNvGraphicFramePr>
          <p:nvPr>
            <p:ph idx="1"/>
            <p:extLst/>
          </p:nvPr>
        </p:nvGraphicFramePr>
        <p:xfrm>
          <a:off x="572480" y="1477949"/>
          <a:ext cx="9071610" cy="4665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r:id="rId3" imgW="8332543" imgH="4285134" progId="Excel.Chart.8">
                  <p:embed/>
                </p:oleObj>
              </mc:Choice>
              <mc:Fallback>
                <p:oleObj r:id="rId3" imgW="8332543" imgH="4285134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80" y="1477949"/>
                        <a:ext cx="9071610" cy="46652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2" name="Прямоугольник 4"/>
          <p:cNvSpPr>
            <a:spLocks noChangeArrowheads="1"/>
          </p:cNvSpPr>
          <p:nvPr/>
        </p:nvSpPr>
        <p:spPr bwMode="auto">
          <a:xfrm>
            <a:off x="394263" y="6220983"/>
            <a:ext cx="9292101" cy="71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kumimoji="0" lang="ru-RU" altLang="ru-RU" sz="1984" dirty="0"/>
              <a:t>Число пациентов с «долгим» временем засыпания или «не засыпающих» </a:t>
            </a:r>
            <a:r>
              <a:rPr kumimoji="0" lang="ru-RU" altLang="ru-RU" sz="2094" b="1" i="1" u="sng" dirty="0"/>
              <a:t>уменьшилось с  58% до 3% </a:t>
            </a:r>
            <a:r>
              <a:rPr kumimoji="0" lang="ru-RU" altLang="ru-RU" sz="1984" dirty="0"/>
              <a:t>на Визите 2</a:t>
            </a:r>
          </a:p>
        </p:txBody>
      </p:sp>
      <p:sp>
        <p:nvSpPr>
          <p:cNvPr id="9" name="Овал 8"/>
          <p:cNvSpPr/>
          <p:nvPr/>
        </p:nvSpPr>
        <p:spPr>
          <a:xfrm>
            <a:off x="6457751" y="3779837"/>
            <a:ext cx="3149865" cy="1968666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984">
              <a:solidFill>
                <a:srgbClr val="FFFFFF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2677914" y="3053619"/>
            <a:ext cx="1111203" cy="198441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483836" y="5038034"/>
            <a:ext cx="1144451" cy="38498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60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96A61F0-95E1-498B-8DDE-D2B7B2662FB4}"/>
              </a:ext>
            </a:extLst>
          </p:cNvPr>
          <p:cNvSpPr/>
          <p:nvPr/>
        </p:nvSpPr>
        <p:spPr>
          <a:xfrm>
            <a:off x="337036" y="1779443"/>
            <a:ext cx="9366307" cy="2466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86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Комплексная междисциплинарная программа профилактики, раннего выявления, диагностики и лечения когнитивных расстройств у лиц пожилого и старческого возраста в Российской Федерации </a:t>
            </a:r>
          </a:p>
          <a:p>
            <a:pPr lvl="0" algn="ctr"/>
            <a:r>
              <a:rPr lang="ru-RU" sz="3086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до 2025 г.</a:t>
            </a:r>
            <a:endParaRPr lang="en-US" sz="1984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12">
            <a:extLst>
              <a:ext uri="{FF2B5EF4-FFF2-40B4-BE49-F238E27FC236}">
                <a16:creationId xmlns="" xmlns:a16="http://schemas.microsoft.com/office/drawing/2014/main" id="{C00D2527-70DC-48D1-8EB5-3EC0576F457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407" y="168647"/>
            <a:ext cx="4283781" cy="118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57159" y="3662926"/>
            <a:ext cx="9366307" cy="3677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ru-RU" sz="1984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1984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1543" dirty="0">
                <a:ea typeface="Times New Roman" panose="02020603050405020304" pitchFamily="18" charset="0"/>
                <a:cs typeface="Times New Roman" panose="02020603050405020304" pitchFamily="18" charset="0"/>
              </a:rPr>
              <a:t>Рабочая группа:</a:t>
            </a:r>
            <a:endParaRPr lang="en-US" sz="154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1543" dirty="0"/>
              <a:t>акад. РАН, д.м.н., проф. </a:t>
            </a:r>
            <a:r>
              <a:rPr lang="ru-RU" sz="1543" dirty="0" err="1"/>
              <a:t>Яхно</a:t>
            </a:r>
            <a:r>
              <a:rPr lang="ru-RU" sz="1543" dirty="0"/>
              <a:t> Н.Н., д.м.н., проф. Ткачева О.Н., д.м.н., проф. Гаврилова С.И., д.м.н., проф. Левин О.С., д.м.н., проф. </a:t>
            </a:r>
            <a:r>
              <a:rPr lang="ru-RU" sz="1543" dirty="0" err="1"/>
              <a:t>Боголепова</a:t>
            </a:r>
            <a:r>
              <a:rPr lang="ru-RU" sz="1543" dirty="0"/>
              <a:t> А.Н., к.м.н. </a:t>
            </a:r>
            <a:r>
              <a:rPr lang="ru-RU" sz="1543" dirty="0" err="1"/>
              <a:t>Мхитарян</a:t>
            </a:r>
            <a:r>
              <a:rPr lang="ru-RU" sz="1543" dirty="0"/>
              <a:t> Э.А., к.м.н. Чердак М.А., д.м.н. </a:t>
            </a:r>
            <a:r>
              <a:rPr lang="ru-RU" sz="1543" dirty="0" err="1"/>
              <a:t>Колыхалов</a:t>
            </a:r>
            <a:r>
              <a:rPr lang="ru-RU" sz="1543" dirty="0"/>
              <a:t> И.В., д.м.н., проф. </a:t>
            </a:r>
            <a:r>
              <a:rPr lang="ru-RU" sz="1543" dirty="0" err="1"/>
              <a:t>Ротштейн</a:t>
            </a:r>
            <a:r>
              <a:rPr lang="ru-RU" sz="1543" dirty="0"/>
              <a:t> В.Г., д.м.н. </a:t>
            </a:r>
            <a:r>
              <a:rPr lang="ru-RU" sz="1543" dirty="0" err="1"/>
              <a:t>Сиденкова</a:t>
            </a:r>
            <a:r>
              <a:rPr lang="ru-RU" sz="1543" dirty="0"/>
              <a:t> А.П.</a:t>
            </a:r>
            <a:endParaRPr lang="ru-RU" sz="1543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ru-RU" sz="1543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43" dirty="0"/>
              <a:t>Эксперты:  </a:t>
            </a:r>
            <a:endParaRPr lang="en-US" sz="1543" dirty="0"/>
          </a:p>
          <a:p>
            <a:pPr algn="just"/>
            <a:r>
              <a:rPr lang="ru-RU" sz="1543" dirty="0"/>
              <a:t>чл.-корр. РАН, д.м.н., проф. Бойцов С.А., к.м.н. </a:t>
            </a:r>
            <a:r>
              <a:rPr lang="ru-RU" sz="1543" dirty="0" err="1"/>
              <a:t>Вергазова</a:t>
            </a:r>
            <a:r>
              <a:rPr lang="ru-RU" sz="1543" dirty="0"/>
              <a:t> Э.К., д.м.н. Воробьев П.А., акад. РАН, д.м.н., проф. Гусев Е.И., чл.-корр. РАН, д.м.н., проф. </a:t>
            </a:r>
            <a:r>
              <a:rPr lang="ru-RU" sz="1543" dirty="0" err="1"/>
              <a:t>Драпкина</a:t>
            </a:r>
            <a:r>
              <a:rPr lang="ru-RU" sz="1543" dirty="0"/>
              <a:t> О.М., д.м.н., проф. </a:t>
            </a:r>
            <a:r>
              <a:rPr lang="ru-RU" sz="1543" dirty="0" err="1"/>
              <a:t>Кекелидзе</a:t>
            </a:r>
            <a:r>
              <a:rPr lang="ru-RU" sz="1543" dirty="0"/>
              <a:t> З.И., </a:t>
            </a:r>
            <a:r>
              <a:rPr lang="ru-RU" sz="1543" dirty="0" err="1"/>
              <a:t>Келлер</a:t>
            </a:r>
            <a:r>
              <a:rPr lang="ru-RU" sz="1543" dirty="0"/>
              <a:t> П.А., д.м.н., проф. Костюк Г.П., д.м.н., проф. Круглов Л.С., д.м.н., проф. Лазебник Л.Б., акад. РАН, д.м.н., проф. Мартынов А.И., д.м.н., проф. Незнанов Н.Г., д.м.н., проф. Остроумова О.Д., д.м.н. </a:t>
            </a:r>
            <a:r>
              <a:rPr lang="ru-RU" sz="1543" dirty="0" err="1"/>
              <a:t>Пищикова</a:t>
            </a:r>
            <a:r>
              <a:rPr lang="ru-RU" sz="1543" dirty="0"/>
              <a:t> Л.Е., д.м.н., проф. </a:t>
            </a:r>
            <a:r>
              <a:rPr lang="ru-RU" sz="1543" dirty="0" err="1"/>
              <a:t>Рунихина</a:t>
            </a:r>
            <a:r>
              <a:rPr lang="ru-RU" sz="1543" dirty="0"/>
              <a:t> Н.К., д.ф.н., доц. Сонин А.Г.,  акад. РАН, д.м.н., проф. </a:t>
            </a:r>
            <a:r>
              <a:rPr lang="ru-RU" sz="1543" dirty="0" err="1"/>
              <a:t>Тиганов</a:t>
            </a:r>
            <a:r>
              <a:rPr lang="ru-RU" sz="1543" dirty="0"/>
              <a:t> А.С., д.м.н., проф. Фролова Е.В., акад. РАН, д.м.н., проф. Шабалин В.Н. </a:t>
            </a:r>
            <a:endParaRPr lang="en-US" sz="1543" dirty="0"/>
          </a:p>
        </p:txBody>
      </p:sp>
    </p:spTree>
    <p:extLst>
      <p:ext uri="{BB962C8B-B14F-4D97-AF65-F5344CB8AC3E}">
        <p14:creationId xmlns:p14="http://schemas.microsoft.com/office/powerpoint/2010/main" val="25163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121024" y="443371"/>
            <a:ext cx="9863418" cy="1259946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ru-RU" altLang="ru-RU" sz="3748" b="1" cap="all" dirty="0">
                <a:solidFill>
                  <a:schemeClr val="bg1"/>
                </a:solidFill>
                <a:latin typeface="Segoe Print" panose="02000600000000000000" pitchFamily="2" charset="0"/>
              </a:rPr>
              <a:t>терапия нарушений сна и бодрствования</a:t>
            </a:r>
          </a:p>
        </p:txBody>
      </p:sp>
      <p:sp>
        <p:nvSpPr>
          <p:cNvPr id="40963" name="Прямоугольник 2"/>
          <p:cNvSpPr>
            <a:spLocks noChangeArrowheads="1"/>
          </p:cNvSpPr>
          <p:nvPr/>
        </p:nvSpPr>
        <p:spPr bwMode="auto">
          <a:xfrm>
            <a:off x="411037" y="2400758"/>
            <a:ext cx="9882685" cy="504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altLang="ru-RU" sz="3086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Соблюдение режима сна</a:t>
            </a:r>
          </a:p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altLang="ru-RU" sz="3086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Препараты </a:t>
            </a:r>
            <a:r>
              <a:rPr lang="ru-RU" altLang="ru-RU" sz="308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мелатонина (</a:t>
            </a:r>
            <a:r>
              <a:rPr lang="ru-RU" altLang="ru-RU" sz="3086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мелаксен</a:t>
            </a:r>
            <a:r>
              <a:rPr lang="ru-RU" altLang="ru-RU" sz="3086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)</a:t>
            </a:r>
            <a:r>
              <a:rPr lang="ru-RU" altLang="ru-RU" sz="3086" dirty="0">
                <a:solidFill>
                  <a:srgbClr val="9E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altLang="ru-RU" sz="3086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н/н</a:t>
            </a:r>
          </a:p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altLang="ru-RU" sz="3086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Снотворные (</a:t>
            </a:r>
            <a:r>
              <a:rPr lang="ru-RU" altLang="ru-RU" sz="3086" dirty="0" err="1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ивадал</a:t>
            </a:r>
            <a:r>
              <a:rPr lang="ru-RU" altLang="ru-RU" sz="3086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, </a:t>
            </a:r>
            <a:r>
              <a:rPr lang="ru-RU" altLang="ru-RU" sz="3086" dirty="0" err="1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имован</a:t>
            </a:r>
            <a:r>
              <a:rPr lang="ru-RU" altLang="ru-RU" sz="3086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)</a:t>
            </a:r>
          </a:p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altLang="ru-RU" sz="3086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Антидепрессанты с седативным действием </a:t>
            </a:r>
            <a:r>
              <a:rPr lang="ru-RU" altLang="ru-RU" sz="3086" dirty="0" smtClean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(</a:t>
            </a:r>
            <a:r>
              <a:rPr lang="ru-RU" altLang="ru-RU" sz="3086" dirty="0" err="1" smtClean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агомелатин</a:t>
            </a:r>
            <a:r>
              <a:rPr lang="ru-RU" altLang="ru-RU" sz="3086" dirty="0" smtClean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)</a:t>
            </a:r>
            <a:endParaRPr lang="ru-RU" altLang="ru-RU" sz="3086" dirty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altLang="ru-RU" sz="3086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Атипичные нейролептики </a:t>
            </a:r>
            <a:r>
              <a:rPr lang="ru-RU" altLang="ru-RU" sz="3086" dirty="0" smtClean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(</a:t>
            </a:r>
            <a:r>
              <a:rPr lang="ru-RU" altLang="ru-RU" sz="3086" dirty="0" err="1" smtClean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кветиапин</a:t>
            </a:r>
            <a:r>
              <a:rPr lang="ru-RU" altLang="ru-RU" sz="3086" dirty="0" smtClean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altLang="ru-RU" sz="3086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12,5-25 мг н/н)</a:t>
            </a:r>
          </a:p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Char char="Ø"/>
            </a:pPr>
            <a:endParaRPr lang="ru-RU" altLang="ru-RU" sz="3086" dirty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6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87316"/>
            <a:ext cx="2993629" cy="39915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426" y="100571"/>
            <a:ext cx="2778142" cy="37041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594485"/>
            <a:ext cx="5794410" cy="19242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952" dirty="0" smtClean="0">
                <a:solidFill>
                  <a:srgbClr val="000000"/>
                </a:solidFill>
              </a:rPr>
              <a:t>СПАСИБО ЗА ВНИМАНИЕ</a:t>
            </a:r>
            <a:endParaRPr lang="en-US" sz="5952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630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6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9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2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5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7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4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6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7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8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32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9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9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7.xml><?xml version="1.0" encoding="utf-8"?>
<a:theme xmlns:a="http://schemas.openxmlformats.org/drawingml/2006/main" name="12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4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5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7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1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23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0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1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5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3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4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10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3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8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0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22709</TotalTime>
  <Words>3740</Words>
  <Application>Microsoft Office PowerPoint</Application>
  <PresentationFormat>Произвольный</PresentationFormat>
  <Paragraphs>741</Paragraphs>
  <Slides>91</Slides>
  <Notes>13</Notes>
  <HiddenSlides>2</HiddenSlides>
  <MMClips>0</MMClips>
  <ScaleCrop>false</ScaleCrop>
  <HeadingPairs>
    <vt:vector size="8" baseType="variant">
      <vt:variant>
        <vt:lpstr>Использованные шрифты</vt:lpstr>
      </vt:variant>
      <vt:variant>
        <vt:i4>33</vt:i4>
      </vt:variant>
      <vt:variant>
        <vt:lpstr>Тема</vt:lpstr>
      </vt:variant>
      <vt:variant>
        <vt:i4>38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91</vt:i4>
      </vt:variant>
    </vt:vector>
  </HeadingPairs>
  <TitlesOfParts>
    <vt:vector size="165" baseType="lpstr">
      <vt:lpstr>AdvPAC5A</vt:lpstr>
      <vt:lpstr>Arial</vt:lpstr>
      <vt:lpstr>Calibri</vt:lpstr>
      <vt:lpstr>Calibri Light</vt:lpstr>
      <vt:lpstr>Cambria</vt:lpstr>
      <vt:lpstr>Comic Sans MS</vt:lpstr>
      <vt:lpstr>Courier New</vt:lpstr>
      <vt:lpstr>CronosPro-Lt</vt:lpstr>
      <vt:lpstr>CronosPro-LtIt</vt:lpstr>
      <vt:lpstr>DejaVu Sans</vt:lpstr>
      <vt:lpstr>Gill Sans MT</vt:lpstr>
      <vt:lpstr>HouschkaAltPro-Medium</vt:lpstr>
      <vt:lpstr>MS Mincho</vt:lpstr>
      <vt:lpstr>Muller ExtraBold</vt:lpstr>
      <vt:lpstr>NewtonC</vt:lpstr>
      <vt:lpstr>OfficinaSansStd-Book</vt:lpstr>
      <vt:lpstr>OfficinaSansStd-BookItalic</vt:lpstr>
      <vt:lpstr>Palatino</vt:lpstr>
      <vt:lpstr>Segoe Print</vt:lpstr>
      <vt:lpstr>Segoe Script</vt:lpstr>
      <vt:lpstr>Segoe UI</vt:lpstr>
      <vt:lpstr>Segoe UI Black</vt:lpstr>
      <vt:lpstr>Segoe UI Emoji</vt:lpstr>
      <vt:lpstr>Segoe UI Historic</vt:lpstr>
      <vt:lpstr>Segoe UI Light</vt:lpstr>
      <vt:lpstr>Segoe UI Semibold</vt:lpstr>
      <vt:lpstr>Segoe UI Semilight</vt:lpstr>
      <vt:lpstr>Symbol</vt:lpstr>
      <vt:lpstr>Tahoma</vt:lpstr>
      <vt:lpstr>Times</vt:lpstr>
      <vt:lpstr>Times New Roman</vt:lpstr>
      <vt:lpstr>Verdana</vt:lpstr>
      <vt:lpstr>Wingdings</vt:lpstr>
      <vt:lpstr>1_Оформление по умолчанию</vt:lpstr>
      <vt:lpstr>6_Оформление по умолчанию</vt:lpstr>
      <vt:lpstr>8_Оформление по умолчанию</vt:lpstr>
      <vt:lpstr>11_Оформление по умолчанию</vt:lpstr>
      <vt:lpstr>13_Оформление по умолчанию</vt:lpstr>
      <vt:lpstr>18_Оформление по умолчанию</vt:lpstr>
      <vt:lpstr>2_Тема Office</vt:lpstr>
      <vt:lpstr>20_Оформление по умолчанию</vt:lpstr>
      <vt:lpstr>2_Оформление по умолчанию</vt:lpstr>
      <vt:lpstr>16_Оформление по умолчанию</vt:lpstr>
      <vt:lpstr>19_Оформление по умолчанию</vt:lpstr>
      <vt:lpstr>4_Оформление по умолчанию</vt:lpstr>
      <vt:lpstr>22_Оформление по умолчанию</vt:lpstr>
      <vt:lpstr>25_Оформление по умолчанию</vt:lpstr>
      <vt:lpstr>3_Оформление по умолчанию</vt:lpstr>
      <vt:lpstr>7_Оформление по умолчанию</vt:lpstr>
      <vt:lpstr>24_Оформление по умолчанию</vt:lpstr>
      <vt:lpstr>26_Оформление по умолчанию</vt:lpstr>
      <vt:lpstr>27_Оформление по умолчанию</vt:lpstr>
      <vt:lpstr>28_Оформление по умолчанию</vt:lpstr>
      <vt:lpstr>32_Оформление по умолчанию</vt:lpstr>
      <vt:lpstr>9_Оформление по умолчанию</vt:lpstr>
      <vt:lpstr>Тема Office</vt:lpstr>
      <vt:lpstr>29_Оформление по умолчанию</vt:lpstr>
      <vt:lpstr>Оформление по умолчанию</vt:lpstr>
      <vt:lpstr>2_Office Theme</vt:lpstr>
      <vt:lpstr>12_Оформление по умолчанию</vt:lpstr>
      <vt:lpstr>14_Оформление по умолчанию</vt:lpstr>
      <vt:lpstr>15_Оформление по умолчанию</vt:lpstr>
      <vt:lpstr>17_Оформление по умолчанию</vt:lpstr>
      <vt:lpstr>21_Оформление по умолчанию</vt:lpstr>
      <vt:lpstr>23_Оформление по умолчанию</vt:lpstr>
      <vt:lpstr>30_Оформление по умолчанию</vt:lpstr>
      <vt:lpstr>31_Оформление по умолчанию</vt:lpstr>
      <vt:lpstr>5_Оформление по умолчанию</vt:lpstr>
      <vt:lpstr>33_Оформление по умолчанию</vt:lpstr>
      <vt:lpstr>34_Оформление по умолчанию</vt:lpstr>
      <vt:lpstr>10_Оформление по умолчанию</vt:lpstr>
      <vt:lpstr>Clip</vt:lpstr>
      <vt:lpstr>Worksheet</vt:lpstr>
      <vt:lpstr>Microsoft Excel Chart</vt:lpstr>
      <vt:lpstr>Презентация PowerPoint</vt:lpstr>
      <vt:lpstr>когнитивныЕ функциИ </vt:lpstr>
      <vt:lpstr>Почему важно выявлять  когнитивный дефицит?</vt:lpstr>
      <vt:lpstr> </vt:lpstr>
      <vt:lpstr>Презентация PowerPoint</vt:lpstr>
      <vt:lpstr>Презентация PowerPoint</vt:lpstr>
      <vt:lpstr>Стадии  деменции</vt:lpstr>
      <vt:lpstr>Презентация PowerPoint</vt:lpstr>
      <vt:lpstr>Презентация PowerPoint</vt:lpstr>
      <vt:lpstr>ЭТАПЫ ОКАЗАНИЯ ПОМОЩИ ПАЦИЕНТАМ С КОГНИТИВНЫМИ РАССТРОЙСТВАМИ</vt:lpstr>
      <vt:lpstr>Презентация PowerPoint</vt:lpstr>
      <vt:lpstr>АРИЗОНСКИЙ ОПРОСНИК (Alzheimer's Questionnaire)</vt:lpstr>
      <vt:lpstr>AD-8 скрининг деменции</vt:lpstr>
      <vt:lpstr> Опросник для ухаживающего IQCODE  </vt:lpstr>
      <vt:lpstr>ОПРОСНИК МАКНЕРА И КАНА</vt:lpstr>
      <vt:lpstr>Презентация PowerPoint</vt:lpstr>
      <vt:lpstr>САЙТ memini.ru </vt:lpstr>
      <vt:lpstr>ЭТАПЫ ОКАЗАНИЯ ПОМОЩИ ПАЦИЕНТАМ С КОГНИТИВНЫМИ РАССТРОЙСТВАМИ</vt:lpstr>
      <vt:lpstr>Презентация PowerPoint</vt:lpstr>
      <vt:lpstr>Презентация PowerPoint</vt:lpstr>
      <vt:lpstr>НЕДЕМЕНТНЫЕ КОГНИТИВНЫЕ РАССТРОЙСТВА</vt:lpstr>
      <vt:lpstr>ЭТАПЫ ОКАЗАНИЯ ПОМОЩИ ПАЦИЕНТАМ С КОГНИТИВНЫМИ РАССТРОЙСТВАМИ</vt:lpstr>
      <vt:lpstr>Презентация PowerPoint</vt:lpstr>
      <vt:lpstr>ПЕРВЫЕ  Клинические симптомы  БОЛЕЗНИ АЛЬЦГЕЙМЕРА </vt:lpstr>
      <vt:lpstr>Презентация PowerPoint</vt:lpstr>
      <vt:lpstr>Презентация PowerPoint</vt:lpstr>
      <vt:lpstr>Презентация PowerPoint</vt:lpstr>
      <vt:lpstr>   Клинические характеристики БА </vt:lpstr>
      <vt:lpstr>ТЕСТ РИСОВАНИЯ ЧАСОВ</vt:lpstr>
      <vt:lpstr>Тест 5 слов</vt:lpstr>
      <vt:lpstr>Презентация PowerPoint</vt:lpstr>
      <vt:lpstr>Презентация PowerPoint</vt:lpstr>
      <vt:lpstr>Сосудистая деменция   </vt:lpstr>
      <vt:lpstr>Первые месяцы после инсульта</vt:lpstr>
      <vt:lpstr>Презентация PowerPoint</vt:lpstr>
      <vt:lpstr>Презентация PowerPoint</vt:lpstr>
      <vt:lpstr>Презентация PowerPoint</vt:lpstr>
      <vt:lpstr>Сосудистая деменция</vt:lpstr>
      <vt:lpstr>ТЕСТ РИСОВАНИЯ ЧАСОВ</vt:lpstr>
      <vt:lpstr>СОСУДИСТАЯ ДЕМЕНЦИЯ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ТЕСТ РИСОВАНИЯ ЧАСОВ</vt:lpstr>
      <vt:lpstr>Презентация PowerPoint</vt:lpstr>
      <vt:lpstr>Презентация PowerPoint</vt:lpstr>
      <vt:lpstr>Презентация PowerPoint</vt:lpstr>
      <vt:lpstr>Батарея лобной дисфункции (FAB)</vt:lpstr>
      <vt:lpstr>     ТЕСТ РИСОВАНИЯ ЧАСОВ</vt:lpstr>
      <vt:lpstr>Презентация PowerPoint</vt:lpstr>
      <vt:lpstr>Презентация PowerPoint</vt:lpstr>
      <vt:lpstr>Сбор анамнеза</vt:lpstr>
      <vt:lpstr>Презентация PowerPoint</vt:lpstr>
      <vt:lpstr>     ТЕСТ РИСОВАНИЯ ЧАСОВ</vt:lpstr>
      <vt:lpstr>Профилактика развития деменции </vt:lpstr>
      <vt:lpstr>Презентация PowerPoint</vt:lpstr>
      <vt:lpstr>Презентация PowerPoint</vt:lpstr>
      <vt:lpstr>БАЗИСНАЯ    ТЕРАПИЯ</vt:lpstr>
      <vt:lpstr>Презентация PowerPoint</vt:lpstr>
      <vt:lpstr>ПОБОЧНЫЕ ЭФФЕКТЫ ПО ДАНЫМ FDA 7646 – донепезил, 6517 – ривастигмин,  1172 – галантамин, 3825 – мемантин </vt:lpstr>
      <vt:lpstr>Презентация PowerPoint</vt:lpstr>
      <vt:lpstr>Презентация PowerPoint</vt:lpstr>
      <vt:lpstr>Презентация PowerPoint</vt:lpstr>
      <vt:lpstr>Схемы дозирования</vt:lpstr>
      <vt:lpstr>ЛЕЧЕНИЕ</vt:lpstr>
      <vt:lpstr>Комбинированная базисная терапия</vt:lpstr>
      <vt:lpstr>ОРИГИНАЛЬНЫЙ ПРЕПАРАТ</vt:lpstr>
      <vt:lpstr>Презентация PowerPoint</vt:lpstr>
      <vt:lpstr>МЕТА-АНАЛИЗ ПРИМЕНЕНИЯ МЕМАНТИНА ПРИ ПОВЕДЕНЧЕСИХ РАССТРОЙСТВАХ ПРИ БА</vt:lpstr>
      <vt:lpstr>терапия  поведенческих нарушений</vt:lpstr>
      <vt:lpstr>НарушениЯ сна и бодрствования</vt:lpstr>
      <vt:lpstr>Старение и сон</vt:lpstr>
      <vt:lpstr>С возрастом продукция мелатонина в организме человека снижается</vt:lpstr>
      <vt:lpstr>Дефицит продукции мелатонина  как субстрат для развития  нарушений сна</vt:lpstr>
      <vt:lpstr>терапия нарушений сна и бодрствования</vt:lpstr>
      <vt:lpstr>Презентация PowerPoint</vt:lpstr>
      <vt:lpstr>терапия нарушений сна и бодрствования</vt:lpstr>
      <vt:lpstr>МЕЛАКСЕН (МЕЛАТОНИН)</vt:lpstr>
      <vt:lpstr>Клинические эффекты мелатонина</vt:lpstr>
      <vt:lpstr>Применение препарата Мелаксен (мелатонин)</vt:lpstr>
      <vt:lpstr>Мелатонин при  Болезни Альцгеймера </vt:lpstr>
      <vt:lpstr>Мелатонин при умеренных когнитивных расстройствах и Болезни Альцгеймера </vt:lpstr>
      <vt:lpstr>Презентация PowerPoint</vt:lpstr>
      <vt:lpstr>Презентация PowerPoint</vt:lpstr>
      <vt:lpstr>Мeлаксен эффективно улучшает                                                              показатели сна</vt:lpstr>
      <vt:lpstr>Мeлаксен снижает количество                                                 ночных пробуждений</vt:lpstr>
      <vt:lpstr> Мeлаксен  уменьшает время засыпания</vt:lpstr>
      <vt:lpstr>терапия нарушений сна и бодрствования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АКТУАЛЬНОСТЬ ПРОБЛЕМЫ</dc:title>
  <dc:creator>Евгений Кузнецов</dc:creator>
  <cp:lastModifiedBy>Elen</cp:lastModifiedBy>
  <cp:revision>465</cp:revision>
  <dcterms:created xsi:type="dcterms:W3CDTF">2010-04-15T17:54:58Z</dcterms:created>
  <dcterms:modified xsi:type="dcterms:W3CDTF">2019-05-31T05:38:19Z</dcterms:modified>
</cp:coreProperties>
</file>